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7" r:id="rId2"/>
    <p:sldMasterId id="2147483682" r:id="rId3"/>
  </p:sldMasterIdLst>
  <p:notesMasterIdLst>
    <p:notesMasterId r:id="rId18"/>
  </p:notesMasterIdLst>
  <p:handoutMasterIdLst>
    <p:handoutMasterId r:id="rId19"/>
  </p:handoutMasterIdLst>
  <p:sldIdLst>
    <p:sldId id="256" r:id="rId4"/>
    <p:sldId id="2128751788" r:id="rId5"/>
    <p:sldId id="2128751872" r:id="rId6"/>
    <p:sldId id="2128751825" r:id="rId7"/>
    <p:sldId id="2128751822" r:id="rId8"/>
    <p:sldId id="2128751873" r:id="rId9"/>
    <p:sldId id="2128751875" r:id="rId10"/>
    <p:sldId id="2128751876" r:id="rId11"/>
    <p:sldId id="2128751877" r:id="rId12"/>
    <p:sldId id="2128751878" r:id="rId13"/>
    <p:sldId id="2128751879" r:id="rId14"/>
    <p:sldId id="2128751882" r:id="rId15"/>
    <p:sldId id="2128751883" r:id="rId16"/>
    <p:sldId id="288" r:id="rId17"/>
  </p:sldIdLst>
  <p:sldSz cx="9144000" cy="5143500" type="screen16x9"/>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31">
          <p15:clr>
            <a:srgbClr val="A4A3A4"/>
          </p15:clr>
        </p15:guide>
        <p15:guide id="2" orient="horz" pos="2762">
          <p15:clr>
            <a:srgbClr val="A4A3A4"/>
          </p15:clr>
        </p15:guide>
        <p15:guide id="3" orient="horz" pos="990">
          <p15:clr>
            <a:srgbClr val="A4A3A4"/>
          </p15:clr>
        </p15:guide>
        <p15:guide id="4" orient="horz" pos="3104">
          <p15:clr>
            <a:srgbClr val="A4A3A4"/>
          </p15:clr>
        </p15:guide>
        <p15:guide id="5" orient="horz" pos="566">
          <p15:clr>
            <a:srgbClr val="A4A3A4"/>
          </p15:clr>
        </p15:guide>
        <p15:guide id="6" orient="horz" pos="2639">
          <p15:clr>
            <a:srgbClr val="A4A3A4"/>
          </p15:clr>
        </p15:guide>
        <p15:guide id="7" orient="horz" pos="758">
          <p15:clr>
            <a:srgbClr val="A4A3A4"/>
          </p15:clr>
        </p15:guide>
        <p15:guide id="8" orient="horz" pos="145">
          <p15:clr>
            <a:srgbClr val="A4A3A4"/>
          </p15:clr>
        </p15:guide>
        <p15:guide id="9" orient="horz" pos="1688">
          <p15:clr>
            <a:srgbClr val="A4A3A4"/>
          </p15:clr>
        </p15:guide>
        <p15:guide id="10" orient="horz" pos="2828">
          <p15:clr>
            <a:srgbClr val="A4A3A4"/>
          </p15:clr>
        </p15:guide>
        <p15:guide id="11" pos="5630">
          <p15:clr>
            <a:srgbClr val="A4A3A4"/>
          </p15:clr>
        </p15:guide>
        <p15:guide id="12" pos="3788">
          <p15:clr>
            <a:srgbClr val="A4A3A4"/>
          </p15:clr>
        </p15:guide>
        <p15:guide id="13" pos="2906">
          <p15:clr>
            <a:srgbClr val="A4A3A4"/>
          </p15:clr>
        </p15:guide>
        <p15:guide id="14" pos="3674">
          <p15:clr>
            <a:srgbClr val="A4A3A4"/>
          </p15:clr>
        </p15:guide>
        <p15:guide id="15" pos="3901">
          <p15:clr>
            <a:srgbClr val="A4A3A4"/>
          </p15:clr>
        </p15:guide>
        <p15:guide id="16" pos="3018">
          <p15:clr>
            <a:srgbClr val="A4A3A4"/>
          </p15:clr>
        </p15:guide>
        <p15:guide id="17" pos="2791">
          <p15:clr>
            <a:srgbClr val="A4A3A4"/>
          </p15:clr>
        </p15:guide>
        <p15:guide id="18" pos="159">
          <p15:clr>
            <a:srgbClr val="A4A3A4"/>
          </p15:clr>
        </p15:guide>
        <p15:guide id="19" pos="1847">
          <p15:clr>
            <a:srgbClr val="A4A3A4"/>
          </p15:clr>
        </p15:guide>
        <p15:guide id="20" orient="horz" pos="2759">
          <p15:clr>
            <a:srgbClr val="A4A3A4"/>
          </p15:clr>
        </p15:guide>
        <p15:guide id="21" orient="horz" pos="1628">
          <p15:clr>
            <a:srgbClr val="A4A3A4"/>
          </p15:clr>
        </p15:guide>
        <p15:guide id="22" pos="2876">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0" roundtripDataSignature="AMtx7mgu0lRCRgdpuUgZv+5y92O8whVqu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2048D8-EB35-F106-64A9-CCF79F859F73}" name="Kate Sipla" initials="KS" userId="S::SESA662881@se.com::56243ed0-0e41-4857-bc09-59007859174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Hillary Dobos" initials="" lastIdx="5" clrIdx="0"/>
  <p:cmAuthor id="1" name="Kate Sipla" initials="KS" lastIdx="19" clrIdx="1">
    <p:extLst>
      <p:ext uri="{19B8F6BF-5375-455C-9EA6-DF929625EA0E}">
        <p15:presenceInfo xmlns:p15="http://schemas.microsoft.com/office/powerpoint/2012/main" userId="S::SESA662881@se.com::56243ed0-0e41-4857-bc09-5900785917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BC5EEB-F884-40D5-83EF-6394EEC5E682}" v="45" dt="2024-04-18T16:48:04.5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17" autoAdjust="0"/>
  </p:normalViewPr>
  <p:slideViewPr>
    <p:cSldViewPr snapToGrid="0">
      <p:cViewPr>
        <p:scale>
          <a:sx n="70" d="100"/>
          <a:sy n="70" d="100"/>
        </p:scale>
        <p:origin x="1180" y="256"/>
      </p:cViewPr>
      <p:guideLst>
        <p:guide orient="horz" pos="1831"/>
        <p:guide orient="horz" pos="2762"/>
        <p:guide orient="horz" pos="990"/>
        <p:guide orient="horz" pos="3104"/>
        <p:guide orient="horz" pos="566"/>
        <p:guide orient="horz" pos="2639"/>
        <p:guide orient="horz" pos="758"/>
        <p:guide orient="horz" pos="145"/>
        <p:guide orient="horz" pos="1688"/>
        <p:guide orient="horz" pos="2828"/>
        <p:guide pos="5630"/>
        <p:guide pos="3788"/>
        <p:guide pos="2906"/>
        <p:guide pos="3674"/>
        <p:guide pos="3901"/>
        <p:guide pos="3018"/>
        <p:guide pos="2791"/>
        <p:guide pos="159"/>
        <p:guide pos="1847"/>
        <p:guide orient="horz" pos="2759"/>
        <p:guide orient="horz" pos="1628"/>
        <p:guide pos="2876"/>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46"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40" Type="http://customschemas.google.com/relationships/presentationmetadata" Target="meta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handoutMaster" Target="handoutMasters/handoutMaster1.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CB7E85-311A-B031-E3BB-506AF750E663}"/>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73541B9-D736-1698-309B-073AF5131573}"/>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AFDBDE56-3347-4AB8-A491-4A9C6F21C0DF}" type="datetimeFigureOut">
              <a:rPr lang="en-US" smtClean="0"/>
              <a:t>4/16/2024</a:t>
            </a:fld>
            <a:endParaRPr lang="en-US"/>
          </a:p>
        </p:txBody>
      </p:sp>
      <p:sp>
        <p:nvSpPr>
          <p:cNvPr id="4" name="Footer Placeholder 3">
            <a:extLst>
              <a:ext uri="{FF2B5EF4-FFF2-40B4-BE49-F238E27FC236}">
                <a16:creationId xmlns:a16="http://schemas.microsoft.com/office/drawing/2014/main" id="{67AA1D6D-4678-DF3A-0D25-D33DB49B62C7}"/>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E5DAFB1-4327-7391-7A9C-8048918328A8}"/>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8AEECC70-25A4-469D-99F2-C83D5469267A}" type="slidenum">
              <a:rPr lang="en-US" smtClean="0"/>
              <a:t>‹#›</a:t>
            </a:fld>
            <a:endParaRPr lang="en-US"/>
          </a:p>
        </p:txBody>
      </p:sp>
    </p:spTree>
    <p:extLst>
      <p:ext uri="{BB962C8B-B14F-4D97-AF65-F5344CB8AC3E}">
        <p14:creationId xmlns:p14="http://schemas.microsoft.com/office/powerpoint/2010/main" val="15398700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0060"/>
          </a:xfrm>
          <a:prstGeom prst="rect">
            <a:avLst/>
          </a:prstGeom>
          <a:noFill/>
          <a:ln>
            <a:noFill/>
          </a:ln>
        </p:spPr>
        <p:txBody>
          <a:bodyPr spcFirstLastPara="1" wrap="square" lIns="96650" tIns="48325" rIns="96650" bIns="4832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8" y="0"/>
            <a:ext cx="3169920" cy="480060"/>
          </a:xfrm>
          <a:prstGeom prst="rect">
            <a:avLst/>
          </a:prstGeom>
          <a:noFill/>
          <a:ln>
            <a:noFill/>
          </a:ln>
        </p:spPr>
        <p:txBody>
          <a:bodyPr spcFirstLastPara="1" wrap="square" lIns="96650" tIns="48325" rIns="96650" bIns="4832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1" y="4560569"/>
            <a:ext cx="5852160" cy="4320540"/>
          </a:xfrm>
          <a:prstGeom prst="rect">
            <a:avLst/>
          </a:prstGeom>
          <a:noFill/>
          <a:ln>
            <a:noFill/>
          </a:ln>
        </p:spPr>
        <p:txBody>
          <a:bodyPr spcFirstLastPara="1" wrap="square" lIns="96650" tIns="48325" rIns="96650" bIns="483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5"/>
            <a:ext cx="3169920" cy="480060"/>
          </a:xfrm>
          <a:prstGeom prst="rect">
            <a:avLst/>
          </a:prstGeom>
          <a:noFill/>
          <a:ln>
            <a:noFill/>
          </a:ln>
        </p:spPr>
        <p:txBody>
          <a:bodyPr spcFirstLastPara="1" wrap="square" lIns="96650" tIns="48325" rIns="96650" bIns="4832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8" y="9119475"/>
            <a:ext cx="3169920" cy="480060"/>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notes"/>
          <p:cNvSpPr txBox="1">
            <a:spLocks noGrp="1"/>
          </p:cNvSpPr>
          <p:nvPr>
            <p:ph type="body" idx="1"/>
          </p:nvPr>
        </p:nvSpPr>
        <p:spPr>
          <a:xfrm>
            <a:off x="731521" y="4560569"/>
            <a:ext cx="5852160" cy="432054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418" name="Google Shape;418;p1: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6141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4108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34D1A-B7E5-DE48-8EA9-859D9DE63652}" type="slidenum">
              <a:rPr lang="en-US" smtClean="0"/>
              <a:t>4</a:t>
            </a:fld>
            <a:endParaRPr lang="en-US" dirty="0"/>
          </a:p>
        </p:txBody>
      </p:sp>
    </p:spTree>
    <p:extLst>
      <p:ext uri="{BB962C8B-B14F-4D97-AF65-F5344CB8AC3E}">
        <p14:creationId xmlns:p14="http://schemas.microsoft.com/office/powerpoint/2010/main" val="3672864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4669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Track 1 is implementation and Track 2 is planning</a:t>
            </a:r>
          </a:p>
        </p:txBody>
      </p:sp>
    </p:spTree>
    <p:extLst>
      <p:ext uri="{BB962C8B-B14F-4D97-AF65-F5344CB8AC3E}">
        <p14:creationId xmlns:p14="http://schemas.microsoft.com/office/powerpoint/2010/main" val="1394317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000" dirty="0"/>
              <a:t>KATE</a:t>
            </a:r>
          </a:p>
          <a:p>
            <a:pPr marL="0" lvl="0" indent="0" algn="l" rtl="0">
              <a:spcBef>
                <a:spcPts val="0"/>
              </a:spcBef>
              <a:spcAft>
                <a:spcPts val="0"/>
              </a:spcAft>
              <a:buNone/>
            </a:pPr>
            <a:r>
              <a:rPr lang="en-US" sz="1000" dirty="0"/>
              <a:t>Before we can talk about driving economic development for our communities, our public agencies need to have sound financials. We can’t invest in others until we invest in ourselves. </a:t>
            </a:r>
          </a:p>
          <a:p>
            <a:pPr marL="301623" lvl="0" indent="-254000" algn="l" rtl="0">
              <a:spcBef>
                <a:spcPts val="1000"/>
              </a:spcBef>
              <a:spcAft>
                <a:spcPts val="0"/>
              </a:spcAft>
              <a:buClr>
                <a:srgbClr val="3DCD58"/>
              </a:buClr>
              <a:buSzPts val="1000"/>
              <a:buChar char="•"/>
            </a:pPr>
            <a:r>
              <a:rPr lang="en-US" sz="1000" dirty="0">
                <a:solidFill>
                  <a:srgbClr val="626469"/>
                </a:solidFill>
                <a:latin typeface="Arial"/>
                <a:ea typeface="Arial"/>
                <a:cs typeface="Arial"/>
                <a:sym typeface="Arial"/>
              </a:rPr>
              <a:t>who has seen their utility bills go DOWN over the last 5 years? </a:t>
            </a:r>
            <a:br>
              <a:rPr lang="en-US" sz="1000" dirty="0">
                <a:solidFill>
                  <a:srgbClr val="626469"/>
                </a:solidFill>
                <a:latin typeface="Arial"/>
                <a:ea typeface="Arial"/>
                <a:cs typeface="Arial"/>
                <a:sym typeface="Arial"/>
              </a:rPr>
            </a:br>
            <a:r>
              <a:rPr lang="en-US" sz="1000" dirty="0">
                <a:solidFill>
                  <a:srgbClr val="626469"/>
                </a:solidFill>
                <a:latin typeface="Arial"/>
                <a:ea typeface="Arial"/>
                <a:cs typeface="Arial"/>
                <a:sym typeface="Arial"/>
              </a:rPr>
              <a:t>CDPHE forcing Wastewater Treatment Plant upgrades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 many of you have seen your electric and gas rates go DOWN in the last 5 years? </a:t>
            </a:r>
          </a:p>
          <a:p>
            <a:pPr marL="0" lvl="0" indent="0" algn="l" rtl="0">
              <a:spcBef>
                <a:spcPts val="0"/>
              </a:spcBef>
              <a:spcAft>
                <a:spcPts val="0"/>
              </a:spcAft>
              <a:buNone/>
            </a:pPr>
            <a:r>
              <a:rPr lang="en-US" dirty="0"/>
              <a:t>Anyone facing having to build a brand new WWTP due to CDPHE regulations? </a:t>
            </a:r>
          </a:p>
          <a:p>
            <a:pPr marL="0" lvl="0" indent="0" algn="l" rtl="0">
              <a:spcBef>
                <a:spcPts val="0"/>
              </a:spcBef>
              <a:spcAft>
                <a:spcPts val="0"/>
              </a:spcAft>
              <a:buNone/>
            </a:pPr>
            <a:r>
              <a:rPr lang="en-US" dirty="0"/>
              <a:t>Sustainable infrastructure and practices can actually bring in opportunities for new revenue streams, which can help you address these things and more. We’ll go into more detail on this later.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 also think a good reason to ask ourselves why we should invest in sustainability is our ever increasing lack of natural resources. I think it’s safe to say we’re all worried about the availability of clean water for our communities over the next 20-50 years, yes? And lack of water has affected a lot of us due to wildfires and then subsequent flooding like we talked about earlier? We’re seeing strain on power grids in other states like Texas and California. Can you imagine wanting to move to or start a business in a place that doesn’t have reliable power? We also know that gas powered vehicles are being phased out whether we like it or not, so we may as well start thinking about that transition proactively. </a:t>
            </a:r>
          </a:p>
          <a:p>
            <a:endParaRPr lang="en-US" dirty="0"/>
          </a:p>
        </p:txBody>
      </p:sp>
    </p:spTree>
    <p:extLst>
      <p:ext uri="{BB962C8B-B14F-4D97-AF65-F5344CB8AC3E}">
        <p14:creationId xmlns:p14="http://schemas.microsoft.com/office/powerpoint/2010/main" val="1793502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0278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21d7a5d4985_7_18: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21d7a5d4985_7_18:notes"/>
          <p:cNvSpPr txBox="1">
            <a:spLocks noGrp="1"/>
          </p:cNvSpPr>
          <p:nvPr>
            <p:ph type="body" idx="1"/>
          </p:nvPr>
        </p:nvSpPr>
        <p:spPr>
          <a:xfrm>
            <a:off x="731521" y="4560569"/>
            <a:ext cx="5852100" cy="432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85" name="Google Shape;1285;g21d7a5d4985_7_18:notes"/>
          <p:cNvSpPr txBox="1">
            <a:spLocks noGrp="1"/>
          </p:cNvSpPr>
          <p:nvPr>
            <p:ph type="sldNum" idx="12"/>
          </p:nvPr>
        </p:nvSpPr>
        <p:spPr>
          <a:xfrm>
            <a:off x="4143588" y="9119475"/>
            <a:ext cx="3169800" cy="4800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w/ Image Option1">
  <p:cSld name="Section Title w/ Image Option1">
    <p:spTree>
      <p:nvGrpSpPr>
        <p:cNvPr id="1" name="Shape 11"/>
        <p:cNvGrpSpPr/>
        <p:nvPr/>
      </p:nvGrpSpPr>
      <p:grpSpPr>
        <a:xfrm>
          <a:off x="0" y="0"/>
          <a:ext cx="0" cy="0"/>
          <a:chOff x="0" y="0"/>
          <a:chExt cx="0" cy="0"/>
        </a:xfrm>
      </p:grpSpPr>
      <p:sp>
        <p:nvSpPr>
          <p:cNvPr id="12" name="Google Shape;12;p56"/>
          <p:cNvSpPr>
            <a:spLocks noGrp="1"/>
          </p:cNvSpPr>
          <p:nvPr>
            <p:ph type="pic" idx="2"/>
          </p:nvPr>
        </p:nvSpPr>
        <p:spPr>
          <a:xfrm>
            <a:off x="0" y="0"/>
            <a:ext cx="9144000" cy="5143500"/>
          </a:xfrm>
          <a:prstGeom prst="rect">
            <a:avLst/>
          </a:prstGeom>
          <a:solidFill>
            <a:srgbClr val="8E8F93">
              <a:alpha val="20000"/>
            </a:srgbClr>
          </a:solidFill>
          <a:ln>
            <a:noFill/>
          </a:ln>
        </p:spPr>
        <p:txBody>
          <a:bodyPr/>
          <a:lstStyle/>
          <a:p>
            <a:endParaRPr lang="en-US" dirty="0"/>
          </a:p>
        </p:txBody>
      </p:sp>
      <p:sp>
        <p:nvSpPr>
          <p:cNvPr id="13" name="Google Shape;13;p56"/>
          <p:cNvSpPr txBox="1">
            <a:spLocks noGrp="1"/>
          </p:cNvSpPr>
          <p:nvPr>
            <p:ph type="title"/>
          </p:nvPr>
        </p:nvSpPr>
        <p:spPr>
          <a:xfrm>
            <a:off x="0" y="2041071"/>
            <a:ext cx="9144000" cy="867640"/>
          </a:xfrm>
          <a:prstGeom prst="rect">
            <a:avLst/>
          </a:prstGeom>
          <a:solidFill>
            <a:schemeClr val="dk2">
              <a:alpha val="80000"/>
            </a:schemeClr>
          </a:solidFill>
          <a:ln>
            <a:noFill/>
          </a:ln>
        </p:spPr>
        <p:txBody>
          <a:bodyPr spcFirstLastPara="1" wrap="square" lIns="252000" tIns="0" rIns="0" bIns="0" anchor="ctr" anchorCtr="0">
            <a:noAutofit/>
          </a:bodyPr>
          <a:lstStyle>
            <a:lvl1pPr marR="0" lvl="0" algn="l" rtl="0">
              <a:spcBef>
                <a:spcPts val="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56"/>
          <p:cNvSpPr txBox="1">
            <a:spLocks noGrp="1"/>
          </p:cNvSpPr>
          <p:nvPr>
            <p:ph type="body" idx="1"/>
          </p:nvPr>
        </p:nvSpPr>
        <p:spPr>
          <a:xfrm>
            <a:off x="0" y="2900386"/>
            <a:ext cx="9144000" cy="373063"/>
          </a:xfrm>
          <a:prstGeom prst="rect">
            <a:avLst/>
          </a:prstGeom>
          <a:solidFill>
            <a:schemeClr val="dk2"/>
          </a:solidFill>
          <a:ln>
            <a:noFill/>
          </a:ln>
        </p:spPr>
        <p:txBody>
          <a:bodyPr spcFirstLastPara="1" wrap="square" lIns="252000" tIns="0" rIns="0" bIns="0" anchor="ctr" anchorCtr="0">
            <a:noAutofit/>
          </a:bodyPr>
          <a:lstStyle>
            <a:lvl1pPr marL="457200" marR="0" lvl="0" indent="-22860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 name="Google Shape;15;p56"/>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600" b="0" i="0" u="none" strike="noStrike" cap="none">
                <a:solidFill>
                  <a:srgbClr val="FFFFFF"/>
                </a:solidFill>
                <a:latin typeface="Arial"/>
                <a:ea typeface="Arial"/>
                <a:cs typeface="Arial"/>
                <a:sym typeface="Arial"/>
              </a:defRPr>
            </a:lvl1pPr>
            <a:lvl2pPr marL="0" marR="0" lvl="1" indent="0" algn="l" rtl="0">
              <a:spcBef>
                <a:spcPts val="0"/>
              </a:spcBef>
              <a:buNone/>
              <a:defRPr sz="600" b="0" i="0" u="none" strike="noStrike" cap="none">
                <a:solidFill>
                  <a:srgbClr val="FFFFFF"/>
                </a:solidFill>
                <a:latin typeface="Arial"/>
                <a:ea typeface="Arial"/>
                <a:cs typeface="Arial"/>
                <a:sym typeface="Arial"/>
              </a:defRPr>
            </a:lvl2pPr>
            <a:lvl3pPr marL="0" marR="0" lvl="2" indent="0" algn="l" rtl="0">
              <a:spcBef>
                <a:spcPts val="0"/>
              </a:spcBef>
              <a:buNone/>
              <a:defRPr sz="600" b="0" i="0" u="none" strike="noStrike" cap="none">
                <a:solidFill>
                  <a:srgbClr val="FFFFFF"/>
                </a:solidFill>
                <a:latin typeface="Arial"/>
                <a:ea typeface="Arial"/>
                <a:cs typeface="Arial"/>
                <a:sym typeface="Arial"/>
              </a:defRPr>
            </a:lvl3pPr>
            <a:lvl4pPr marL="0" marR="0" lvl="3" indent="0" algn="l" rtl="0">
              <a:spcBef>
                <a:spcPts val="0"/>
              </a:spcBef>
              <a:buNone/>
              <a:defRPr sz="600" b="0" i="0" u="none" strike="noStrike" cap="none">
                <a:solidFill>
                  <a:srgbClr val="FFFFFF"/>
                </a:solidFill>
                <a:latin typeface="Arial"/>
                <a:ea typeface="Arial"/>
                <a:cs typeface="Arial"/>
                <a:sym typeface="Arial"/>
              </a:defRPr>
            </a:lvl4pPr>
            <a:lvl5pPr marL="0" marR="0" lvl="4" indent="0" algn="l" rtl="0">
              <a:spcBef>
                <a:spcPts val="0"/>
              </a:spcBef>
              <a:buNone/>
              <a:defRPr sz="600" b="0" i="0" u="none" strike="noStrike" cap="none">
                <a:solidFill>
                  <a:srgbClr val="FFFFFF"/>
                </a:solidFill>
                <a:latin typeface="Arial"/>
                <a:ea typeface="Arial"/>
                <a:cs typeface="Arial"/>
                <a:sym typeface="Arial"/>
              </a:defRPr>
            </a:lvl5pPr>
            <a:lvl6pPr marL="0" marR="0" lvl="5" indent="0" algn="l" rtl="0">
              <a:spcBef>
                <a:spcPts val="0"/>
              </a:spcBef>
              <a:buNone/>
              <a:defRPr sz="600" b="0" i="0" u="none" strike="noStrike" cap="none">
                <a:solidFill>
                  <a:srgbClr val="FFFFFF"/>
                </a:solidFill>
                <a:latin typeface="Arial"/>
                <a:ea typeface="Arial"/>
                <a:cs typeface="Arial"/>
                <a:sym typeface="Arial"/>
              </a:defRPr>
            </a:lvl6pPr>
            <a:lvl7pPr marL="0" marR="0" lvl="6" indent="0" algn="l" rtl="0">
              <a:spcBef>
                <a:spcPts val="0"/>
              </a:spcBef>
              <a:buNone/>
              <a:defRPr sz="600" b="0" i="0" u="none" strike="noStrike" cap="none">
                <a:solidFill>
                  <a:srgbClr val="FFFFFF"/>
                </a:solidFill>
                <a:latin typeface="Arial"/>
                <a:ea typeface="Arial"/>
                <a:cs typeface="Arial"/>
                <a:sym typeface="Arial"/>
              </a:defRPr>
            </a:lvl7pPr>
            <a:lvl8pPr marL="0" marR="0" lvl="7" indent="0" algn="l" rtl="0">
              <a:spcBef>
                <a:spcPts val="0"/>
              </a:spcBef>
              <a:buNone/>
              <a:defRPr sz="600" b="0" i="0" u="none" strike="noStrike" cap="none">
                <a:solidFill>
                  <a:srgbClr val="FFFFFF"/>
                </a:solidFill>
                <a:latin typeface="Arial"/>
                <a:ea typeface="Arial"/>
                <a:cs typeface="Arial"/>
                <a:sym typeface="Arial"/>
              </a:defRPr>
            </a:lvl8pPr>
            <a:lvl9pPr marL="0" marR="0" lvl="8" indent="0" algn="l" rtl="0">
              <a:spcBef>
                <a:spcPts val="0"/>
              </a:spcBef>
              <a:buNone/>
              <a:defRPr sz="6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16" name="Google Shape;16;p56"/>
          <p:cNvSpPr txBox="1">
            <a:spLocks noGrp="1"/>
          </p:cNvSpPr>
          <p:nvPr>
            <p:ph type="ftr" idx="11"/>
          </p:nvPr>
        </p:nvSpPr>
        <p:spPr>
          <a:xfrm>
            <a:off x="252413" y="4857154"/>
            <a:ext cx="1509767"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llout on White">
  <p:cSld name="Callout on White">
    <p:spTree>
      <p:nvGrpSpPr>
        <p:cNvPr id="1" name="Shape 124"/>
        <p:cNvGrpSpPr/>
        <p:nvPr/>
      </p:nvGrpSpPr>
      <p:grpSpPr>
        <a:xfrm>
          <a:off x="0" y="0"/>
          <a:ext cx="0" cy="0"/>
          <a:chOff x="0" y="0"/>
          <a:chExt cx="0" cy="0"/>
        </a:xfrm>
      </p:grpSpPr>
      <p:sp>
        <p:nvSpPr>
          <p:cNvPr id="125" name="Google Shape;125;p102"/>
          <p:cNvSpPr txBox="1">
            <a:spLocks noGrp="1"/>
          </p:cNvSpPr>
          <p:nvPr>
            <p:ph type="ctrTitle"/>
          </p:nvPr>
        </p:nvSpPr>
        <p:spPr>
          <a:xfrm>
            <a:off x="252413" y="1713559"/>
            <a:ext cx="8647112" cy="1231106"/>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Clr>
                <a:schemeClr val="accent1"/>
              </a:buClr>
              <a:buSzPts val="4000"/>
              <a:buFont typeface="Arial"/>
              <a:buNone/>
              <a:defRPr sz="4000"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6" name="Google Shape;126;p102"/>
          <p:cNvSpPr txBox="1">
            <a:spLocks noGrp="1"/>
          </p:cNvSpPr>
          <p:nvPr>
            <p:ph type="subTitle" idx="1"/>
          </p:nvPr>
        </p:nvSpPr>
        <p:spPr>
          <a:xfrm>
            <a:off x="252413" y="2955454"/>
            <a:ext cx="8647111" cy="307777"/>
          </a:xfrm>
          <a:prstGeom prst="rect">
            <a:avLst/>
          </a:prstGeom>
          <a:noFill/>
          <a:ln>
            <a:noFill/>
          </a:ln>
        </p:spPr>
        <p:txBody>
          <a:bodyPr spcFirstLastPara="1" wrap="square" lIns="0" tIns="0" rIns="0" bIns="0" anchor="t" anchorCtr="0">
            <a:noAutofit/>
          </a:bodyPr>
          <a:lstStyle>
            <a:lvl1pPr marR="0" lvl="0" algn="ctr" rtl="0">
              <a:spcBef>
                <a:spcPts val="400"/>
              </a:spcBef>
              <a:spcAft>
                <a:spcPts val="0"/>
              </a:spcAft>
              <a:buClr>
                <a:schemeClr val="accent2"/>
              </a:buClr>
              <a:buSzPts val="2000"/>
              <a:buFont typeface="Arial"/>
              <a:buNone/>
              <a:defRPr sz="2000" b="0" i="0" u="none" strike="noStrike" cap="none">
                <a:solidFill>
                  <a:schemeClr val="accent2"/>
                </a:solidFill>
                <a:latin typeface="Arial"/>
                <a:ea typeface="Arial"/>
                <a:cs typeface="Arial"/>
                <a:sym typeface="Arial"/>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127" name="Google Shape;127;p102"/>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600">
                <a:solidFill>
                  <a:schemeClr val="lt2"/>
                </a:solidFill>
                <a:latin typeface="Arial"/>
                <a:ea typeface="Arial"/>
                <a:cs typeface="Arial"/>
                <a:sym typeface="Arial"/>
              </a:defRPr>
            </a:lvl1pPr>
            <a:lvl2pPr marL="0" marR="0" lvl="1" indent="0" algn="l" rtl="0">
              <a:spcBef>
                <a:spcPts val="0"/>
              </a:spcBef>
              <a:buNone/>
              <a:defRPr sz="600">
                <a:solidFill>
                  <a:schemeClr val="lt2"/>
                </a:solidFill>
                <a:latin typeface="Arial"/>
                <a:ea typeface="Arial"/>
                <a:cs typeface="Arial"/>
                <a:sym typeface="Arial"/>
              </a:defRPr>
            </a:lvl2pPr>
            <a:lvl3pPr marL="0" marR="0" lvl="2" indent="0" algn="l" rtl="0">
              <a:spcBef>
                <a:spcPts val="0"/>
              </a:spcBef>
              <a:buNone/>
              <a:defRPr sz="600">
                <a:solidFill>
                  <a:schemeClr val="lt2"/>
                </a:solidFill>
                <a:latin typeface="Arial"/>
                <a:ea typeface="Arial"/>
                <a:cs typeface="Arial"/>
                <a:sym typeface="Arial"/>
              </a:defRPr>
            </a:lvl3pPr>
            <a:lvl4pPr marL="0" marR="0" lvl="3" indent="0" algn="l" rtl="0">
              <a:spcBef>
                <a:spcPts val="0"/>
              </a:spcBef>
              <a:buNone/>
              <a:defRPr sz="600">
                <a:solidFill>
                  <a:schemeClr val="lt2"/>
                </a:solidFill>
                <a:latin typeface="Arial"/>
                <a:ea typeface="Arial"/>
                <a:cs typeface="Arial"/>
                <a:sym typeface="Arial"/>
              </a:defRPr>
            </a:lvl4pPr>
            <a:lvl5pPr marL="0" marR="0" lvl="4" indent="0" algn="l" rtl="0">
              <a:spcBef>
                <a:spcPts val="0"/>
              </a:spcBef>
              <a:buNone/>
              <a:defRPr sz="600">
                <a:solidFill>
                  <a:schemeClr val="lt2"/>
                </a:solidFill>
                <a:latin typeface="Arial"/>
                <a:ea typeface="Arial"/>
                <a:cs typeface="Arial"/>
                <a:sym typeface="Arial"/>
              </a:defRPr>
            </a:lvl5pPr>
            <a:lvl6pPr marL="0" marR="0" lvl="5" indent="0" algn="l" rtl="0">
              <a:spcBef>
                <a:spcPts val="0"/>
              </a:spcBef>
              <a:buNone/>
              <a:defRPr sz="600">
                <a:solidFill>
                  <a:schemeClr val="lt2"/>
                </a:solidFill>
                <a:latin typeface="Arial"/>
                <a:ea typeface="Arial"/>
                <a:cs typeface="Arial"/>
                <a:sym typeface="Arial"/>
              </a:defRPr>
            </a:lvl6pPr>
            <a:lvl7pPr marL="0" marR="0" lvl="6" indent="0" algn="l" rtl="0">
              <a:spcBef>
                <a:spcPts val="0"/>
              </a:spcBef>
              <a:buNone/>
              <a:defRPr sz="600">
                <a:solidFill>
                  <a:schemeClr val="lt2"/>
                </a:solidFill>
                <a:latin typeface="Arial"/>
                <a:ea typeface="Arial"/>
                <a:cs typeface="Arial"/>
                <a:sym typeface="Arial"/>
              </a:defRPr>
            </a:lvl7pPr>
            <a:lvl8pPr marL="0" marR="0" lvl="7" indent="0" algn="l" rtl="0">
              <a:spcBef>
                <a:spcPts val="0"/>
              </a:spcBef>
              <a:buNone/>
              <a:defRPr sz="600">
                <a:solidFill>
                  <a:schemeClr val="lt2"/>
                </a:solidFill>
                <a:latin typeface="Arial"/>
                <a:ea typeface="Arial"/>
                <a:cs typeface="Arial"/>
                <a:sym typeface="Arial"/>
              </a:defRPr>
            </a:lvl8pPr>
            <a:lvl9pPr marL="0" marR="0" lvl="8" indent="0" algn="l" rtl="0">
              <a:spcBef>
                <a:spcPts val="0"/>
              </a:spcBef>
              <a:buNone/>
              <a:defRPr sz="600">
                <a:solidFill>
                  <a:schemeClr val="lt2"/>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128" name="Google Shape;128;p102"/>
          <p:cNvSpPr txBox="1">
            <a:spLocks noGrp="1"/>
          </p:cNvSpPr>
          <p:nvPr>
            <p:ph type="ftr" idx="11"/>
          </p:nvPr>
        </p:nvSpPr>
        <p:spPr>
          <a:xfrm>
            <a:off x="252413" y="4857154"/>
            <a:ext cx="1509767"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a:solidFill>
                  <a:schemeClr val="accen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llout on SE Life Green">
  <p:cSld name="Callout on SE Life Green">
    <p:bg>
      <p:bgPr>
        <a:solidFill>
          <a:schemeClr val="dk2"/>
        </a:solidFill>
        <a:effectLst/>
      </p:bgPr>
    </p:bg>
    <p:spTree>
      <p:nvGrpSpPr>
        <p:cNvPr id="1" name="Shape 130"/>
        <p:cNvGrpSpPr/>
        <p:nvPr/>
      </p:nvGrpSpPr>
      <p:grpSpPr>
        <a:xfrm>
          <a:off x="0" y="0"/>
          <a:ext cx="0" cy="0"/>
          <a:chOff x="0" y="0"/>
          <a:chExt cx="0" cy="0"/>
        </a:xfrm>
      </p:grpSpPr>
      <p:sp>
        <p:nvSpPr>
          <p:cNvPr id="131" name="Google Shape;131;p103"/>
          <p:cNvSpPr txBox="1">
            <a:spLocks noGrp="1"/>
          </p:cNvSpPr>
          <p:nvPr>
            <p:ph type="ctrTitle"/>
          </p:nvPr>
        </p:nvSpPr>
        <p:spPr>
          <a:xfrm>
            <a:off x="252413" y="1713559"/>
            <a:ext cx="8647112" cy="1231106"/>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Clr>
                <a:schemeClr val="lt1"/>
              </a:buClr>
              <a:buSzPts val="4000"/>
              <a:buFont typeface="Arial"/>
              <a:buNone/>
              <a:defRPr sz="4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2" name="Google Shape;132;p103"/>
          <p:cNvSpPr txBox="1">
            <a:spLocks noGrp="1"/>
          </p:cNvSpPr>
          <p:nvPr>
            <p:ph type="subTitle" idx="1"/>
          </p:nvPr>
        </p:nvSpPr>
        <p:spPr>
          <a:xfrm>
            <a:off x="252413" y="2955454"/>
            <a:ext cx="8647111" cy="307777"/>
          </a:xfrm>
          <a:prstGeom prst="rect">
            <a:avLst/>
          </a:prstGeom>
          <a:noFill/>
          <a:ln>
            <a:noFill/>
          </a:ln>
        </p:spPr>
        <p:txBody>
          <a:bodyPr spcFirstLastPara="1" wrap="square" lIns="0" tIns="0" rIns="0" bIns="0" anchor="t" anchorCtr="0">
            <a:noAutofit/>
          </a:bodyPr>
          <a:lstStyle>
            <a:lvl1pPr marR="0" lvl="0" algn="ctr"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133" name="Google Shape;133;p103"/>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600">
                <a:solidFill>
                  <a:srgbClr val="FFFFFF"/>
                </a:solidFill>
                <a:latin typeface="Arial"/>
                <a:ea typeface="Arial"/>
                <a:cs typeface="Arial"/>
                <a:sym typeface="Arial"/>
              </a:defRPr>
            </a:lvl1pPr>
            <a:lvl2pPr marL="0" marR="0" lvl="1" indent="0" algn="l" rtl="0">
              <a:spcBef>
                <a:spcPts val="0"/>
              </a:spcBef>
              <a:buNone/>
              <a:defRPr sz="600">
                <a:solidFill>
                  <a:srgbClr val="FFFFFF"/>
                </a:solidFill>
                <a:latin typeface="Arial"/>
                <a:ea typeface="Arial"/>
                <a:cs typeface="Arial"/>
                <a:sym typeface="Arial"/>
              </a:defRPr>
            </a:lvl2pPr>
            <a:lvl3pPr marL="0" marR="0" lvl="2" indent="0" algn="l" rtl="0">
              <a:spcBef>
                <a:spcPts val="0"/>
              </a:spcBef>
              <a:buNone/>
              <a:defRPr sz="600">
                <a:solidFill>
                  <a:srgbClr val="FFFFFF"/>
                </a:solidFill>
                <a:latin typeface="Arial"/>
                <a:ea typeface="Arial"/>
                <a:cs typeface="Arial"/>
                <a:sym typeface="Arial"/>
              </a:defRPr>
            </a:lvl3pPr>
            <a:lvl4pPr marL="0" marR="0" lvl="3" indent="0" algn="l" rtl="0">
              <a:spcBef>
                <a:spcPts val="0"/>
              </a:spcBef>
              <a:buNone/>
              <a:defRPr sz="600">
                <a:solidFill>
                  <a:srgbClr val="FFFFFF"/>
                </a:solidFill>
                <a:latin typeface="Arial"/>
                <a:ea typeface="Arial"/>
                <a:cs typeface="Arial"/>
                <a:sym typeface="Arial"/>
              </a:defRPr>
            </a:lvl4pPr>
            <a:lvl5pPr marL="0" marR="0" lvl="4" indent="0" algn="l" rtl="0">
              <a:spcBef>
                <a:spcPts val="0"/>
              </a:spcBef>
              <a:buNone/>
              <a:defRPr sz="600">
                <a:solidFill>
                  <a:srgbClr val="FFFFFF"/>
                </a:solidFill>
                <a:latin typeface="Arial"/>
                <a:ea typeface="Arial"/>
                <a:cs typeface="Arial"/>
                <a:sym typeface="Arial"/>
              </a:defRPr>
            </a:lvl5pPr>
            <a:lvl6pPr marL="0" marR="0" lvl="5" indent="0" algn="l" rtl="0">
              <a:spcBef>
                <a:spcPts val="0"/>
              </a:spcBef>
              <a:buNone/>
              <a:defRPr sz="600">
                <a:solidFill>
                  <a:srgbClr val="FFFFFF"/>
                </a:solidFill>
                <a:latin typeface="Arial"/>
                <a:ea typeface="Arial"/>
                <a:cs typeface="Arial"/>
                <a:sym typeface="Arial"/>
              </a:defRPr>
            </a:lvl6pPr>
            <a:lvl7pPr marL="0" marR="0" lvl="6" indent="0" algn="l" rtl="0">
              <a:spcBef>
                <a:spcPts val="0"/>
              </a:spcBef>
              <a:buNone/>
              <a:defRPr sz="600">
                <a:solidFill>
                  <a:srgbClr val="FFFFFF"/>
                </a:solidFill>
                <a:latin typeface="Arial"/>
                <a:ea typeface="Arial"/>
                <a:cs typeface="Arial"/>
                <a:sym typeface="Arial"/>
              </a:defRPr>
            </a:lvl7pPr>
            <a:lvl8pPr marL="0" marR="0" lvl="7" indent="0" algn="l" rtl="0">
              <a:spcBef>
                <a:spcPts val="0"/>
              </a:spcBef>
              <a:buNone/>
              <a:defRPr sz="600">
                <a:solidFill>
                  <a:srgbClr val="FFFFFF"/>
                </a:solidFill>
                <a:latin typeface="Arial"/>
                <a:ea typeface="Arial"/>
                <a:cs typeface="Arial"/>
                <a:sym typeface="Arial"/>
              </a:defRPr>
            </a:lvl8pPr>
            <a:lvl9pPr marL="0" marR="0" lvl="8" indent="0" algn="l" rtl="0">
              <a:spcBef>
                <a:spcPts val="0"/>
              </a:spcBef>
              <a:buNone/>
              <a:defRPr sz="600">
                <a:solidFill>
                  <a:srgbClr val="FFFFFF"/>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134" name="Google Shape;134;p103"/>
          <p:cNvSpPr txBox="1">
            <a:spLocks noGrp="1"/>
          </p:cNvSpPr>
          <p:nvPr>
            <p:ph type="ftr" idx="11"/>
          </p:nvPr>
        </p:nvSpPr>
        <p:spPr>
          <a:xfrm>
            <a:off x="252413" y="4857154"/>
            <a:ext cx="1509767"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_Divider_Image">
  <p:cSld name="Section_Divider_Image">
    <p:spTree>
      <p:nvGrpSpPr>
        <p:cNvPr id="1" name="Shape 136"/>
        <p:cNvGrpSpPr/>
        <p:nvPr/>
      </p:nvGrpSpPr>
      <p:grpSpPr>
        <a:xfrm>
          <a:off x="0" y="0"/>
          <a:ext cx="0" cy="0"/>
          <a:chOff x="0" y="0"/>
          <a:chExt cx="0" cy="0"/>
        </a:xfrm>
      </p:grpSpPr>
      <p:sp>
        <p:nvSpPr>
          <p:cNvPr id="137" name="Google Shape;137;p104"/>
          <p:cNvSpPr txBox="1">
            <a:spLocks noGrp="1"/>
          </p:cNvSpPr>
          <p:nvPr>
            <p:ph type="sldNum" idx="12"/>
          </p:nvPr>
        </p:nvSpPr>
        <p:spPr>
          <a:xfrm>
            <a:off x="1747891" y="4857156"/>
            <a:ext cx="525690" cy="92333"/>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600">
                <a:solidFill>
                  <a:srgbClr val="FFFFFF"/>
                </a:solidFill>
                <a:latin typeface="Arial"/>
                <a:ea typeface="Arial"/>
                <a:cs typeface="Arial"/>
                <a:sym typeface="Arial"/>
              </a:defRPr>
            </a:lvl1pPr>
            <a:lvl2pPr marL="0" marR="0" lvl="1" indent="0" algn="l" rtl="0">
              <a:spcBef>
                <a:spcPts val="0"/>
              </a:spcBef>
              <a:buNone/>
              <a:defRPr sz="600">
                <a:solidFill>
                  <a:srgbClr val="FFFFFF"/>
                </a:solidFill>
                <a:latin typeface="Arial"/>
                <a:ea typeface="Arial"/>
                <a:cs typeface="Arial"/>
                <a:sym typeface="Arial"/>
              </a:defRPr>
            </a:lvl2pPr>
            <a:lvl3pPr marL="0" marR="0" lvl="2" indent="0" algn="l" rtl="0">
              <a:spcBef>
                <a:spcPts val="0"/>
              </a:spcBef>
              <a:buNone/>
              <a:defRPr sz="600">
                <a:solidFill>
                  <a:srgbClr val="FFFFFF"/>
                </a:solidFill>
                <a:latin typeface="Arial"/>
                <a:ea typeface="Arial"/>
                <a:cs typeface="Arial"/>
                <a:sym typeface="Arial"/>
              </a:defRPr>
            </a:lvl3pPr>
            <a:lvl4pPr marL="0" marR="0" lvl="3" indent="0" algn="l" rtl="0">
              <a:spcBef>
                <a:spcPts val="0"/>
              </a:spcBef>
              <a:buNone/>
              <a:defRPr sz="600">
                <a:solidFill>
                  <a:srgbClr val="FFFFFF"/>
                </a:solidFill>
                <a:latin typeface="Arial"/>
                <a:ea typeface="Arial"/>
                <a:cs typeface="Arial"/>
                <a:sym typeface="Arial"/>
              </a:defRPr>
            </a:lvl4pPr>
            <a:lvl5pPr marL="0" marR="0" lvl="4" indent="0" algn="l" rtl="0">
              <a:spcBef>
                <a:spcPts val="0"/>
              </a:spcBef>
              <a:buNone/>
              <a:defRPr sz="600">
                <a:solidFill>
                  <a:srgbClr val="FFFFFF"/>
                </a:solidFill>
                <a:latin typeface="Arial"/>
                <a:ea typeface="Arial"/>
                <a:cs typeface="Arial"/>
                <a:sym typeface="Arial"/>
              </a:defRPr>
            </a:lvl5pPr>
            <a:lvl6pPr marL="0" marR="0" lvl="5" indent="0" algn="l" rtl="0">
              <a:spcBef>
                <a:spcPts val="0"/>
              </a:spcBef>
              <a:buNone/>
              <a:defRPr sz="600">
                <a:solidFill>
                  <a:srgbClr val="FFFFFF"/>
                </a:solidFill>
                <a:latin typeface="Arial"/>
                <a:ea typeface="Arial"/>
                <a:cs typeface="Arial"/>
                <a:sym typeface="Arial"/>
              </a:defRPr>
            </a:lvl6pPr>
            <a:lvl7pPr marL="0" marR="0" lvl="6" indent="0" algn="l" rtl="0">
              <a:spcBef>
                <a:spcPts val="0"/>
              </a:spcBef>
              <a:buNone/>
              <a:defRPr sz="600">
                <a:solidFill>
                  <a:srgbClr val="FFFFFF"/>
                </a:solidFill>
                <a:latin typeface="Arial"/>
                <a:ea typeface="Arial"/>
                <a:cs typeface="Arial"/>
                <a:sym typeface="Arial"/>
              </a:defRPr>
            </a:lvl7pPr>
            <a:lvl8pPr marL="0" marR="0" lvl="7" indent="0" algn="l" rtl="0">
              <a:spcBef>
                <a:spcPts val="0"/>
              </a:spcBef>
              <a:buNone/>
              <a:defRPr sz="600">
                <a:solidFill>
                  <a:srgbClr val="FFFFFF"/>
                </a:solidFill>
                <a:latin typeface="Arial"/>
                <a:ea typeface="Arial"/>
                <a:cs typeface="Arial"/>
                <a:sym typeface="Arial"/>
              </a:defRPr>
            </a:lvl8pPr>
            <a:lvl9pPr marL="0" marR="0" lvl="8" indent="0" algn="l" rtl="0">
              <a:spcBef>
                <a:spcPts val="0"/>
              </a:spcBef>
              <a:buNone/>
              <a:defRPr sz="600">
                <a:solidFill>
                  <a:srgbClr val="FFFFFF"/>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138" name="Google Shape;138;p104"/>
          <p:cNvSpPr txBox="1">
            <a:spLocks noGrp="1"/>
          </p:cNvSpPr>
          <p:nvPr>
            <p:ph type="ftr" idx="11"/>
          </p:nvPr>
        </p:nvSpPr>
        <p:spPr>
          <a:xfrm>
            <a:off x="252414" y="4857155"/>
            <a:ext cx="1509767"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pic>
        <p:nvPicPr>
          <p:cNvPr id="139" name="Google Shape;139;p104" descr="schneider_LIO_White_RGB.png"/>
          <p:cNvPicPr preferRelativeResize="0"/>
          <p:nvPr/>
        </p:nvPicPr>
        <p:blipFill rotWithShape="1">
          <a:blip r:embed="rId2">
            <a:alphaModFix/>
          </a:blip>
          <a:srcRect/>
          <a:stretch/>
        </p:blipFill>
        <p:spPr>
          <a:xfrm>
            <a:off x="7105948" y="4510059"/>
            <a:ext cx="1907005" cy="525789"/>
          </a:xfrm>
          <a:prstGeom prst="rect">
            <a:avLst/>
          </a:prstGeom>
          <a:noFill/>
          <a:ln>
            <a:noFill/>
          </a:ln>
        </p:spPr>
      </p:pic>
      <p:sp>
        <p:nvSpPr>
          <p:cNvPr id="140" name="Google Shape;140;p104"/>
          <p:cNvSpPr txBox="1">
            <a:spLocks noGrp="1"/>
          </p:cNvSpPr>
          <p:nvPr>
            <p:ph type="title"/>
          </p:nvPr>
        </p:nvSpPr>
        <p:spPr>
          <a:xfrm>
            <a:off x="0" y="2041071"/>
            <a:ext cx="9144000" cy="867640"/>
          </a:xfrm>
          <a:prstGeom prst="rect">
            <a:avLst/>
          </a:prstGeom>
          <a:solidFill>
            <a:schemeClr val="dk2">
              <a:alpha val="80000"/>
            </a:schemeClr>
          </a:solidFill>
          <a:ln>
            <a:noFill/>
          </a:ln>
        </p:spPr>
        <p:txBody>
          <a:bodyPr spcFirstLastPara="1" wrap="square" lIns="251950" tIns="0" rIns="0" bIns="0" anchor="ctr" anchorCtr="0">
            <a:noAutofit/>
          </a:bodyPr>
          <a:lstStyle>
            <a:lvl1pPr marR="0" lvl="0" algn="l" rtl="0">
              <a:spcBef>
                <a:spcPts val="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1" name="Google Shape;141;p104"/>
          <p:cNvSpPr txBox="1">
            <a:spLocks noGrp="1"/>
          </p:cNvSpPr>
          <p:nvPr>
            <p:ph type="body" idx="1"/>
          </p:nvPr>
        </p:nvSpPr>
        <p:spPr>
          <a:xfrm>
            <a:off x="0" y="2900387"/>
            <a:ext cx="9144000" cy="373063"/>
          </a:xfrm>
          <a:prstGeom prst="rect">
            <a:avLst/>
          </a:prstGeom>
          <a:solidFill>
            <a:schemeClr val="dk2"/>
          </a:solidFill>
          <a:ln>
            <a:noFill/>
          </a:ln>
        </p:spPr>
        <p:txBody>
          <a:bodyPr spcFirstLastPara="1" wrap="square" lIns="251950" tIns="0" rIns="0" bIns="0" anchor="ctr" anchorCtr="0">
            <a:noAutofit/>
          </a:bodyPr>
          <a:lstStyle>
            <a:lvl1pPr marL="457200" marR="0" lvl="0" indent="-22860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2" name="Google Shape;142;p104"/>
          <p:cNvSpPr>
            <a:spLocks noGrp="1"/>
          </p:cNvSpPr>
          <p:nvPr>
            <p:ph type="pic" idx="2"/>
          </p:nvPr>
        </p:nvSpPr>
        <p:spPr>
          <a:xfrm>
            <a:off x="0" y="0"/>
            <a:ext cx="9144000" cy="5143500"/>
          </a:xfrm>
          <a:prstGeom prst="rect">
            <a:avLst/>
          </a:prstGeom>
          <a:solidFill>
            <a:srgbClr val="8E8F93">
              <a:alpha val="20000"/>
            </a:srgbClr>
          </a:solidFill>
          <a:ln>
            <a:noFill/>
          </a:ln>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losing Slide Master">
  <p:cSld name="Closing Slide Master">
    <p:bg>
      <p:bgPr>
        <a:solidFill>
          <a:schemeClr val="dk2"/>
        </a:solidFill>
        <a:effectLst/>
      </p:bgPr>
    </p:bg>
    <p:spTree>
      <p:nvGrpSpPr>
        <p:cNvPr id="1" name="Shape 143"/>
        <p:cNvGrpSpPr/>
        <p:nvPr/>
      </p:nvGrpSpPr>
      <p:grpSpPr>
        <a:xfrm>
          <a:off x="0" y="0"/>
          <a:ext cx="0" cy="0"/>
          <a:chOff x="0" y="0"/>
          <a:chExt cx="0" cy="0"/>
        </a:xfrm>
      </p:grpSpPr>
      <p:pic>
        <p:nvPicPr>
          <p:cNvPr id="144" name="Google Shape;144;p105" descr="schneider_LIO_White_RGB.png"/>
          <p:cNvPicPr preferRelativeResize="0"/>
          <p:nvPr/>
        </p:nvPicPr>
        <p:blipFill rotWithShape="1">
          <a:blip r:embed="rId2">
            <a:alphaModFix/>
          </a:blip>
          <a:srcRect/>
          <a:stretch/>
        </p:blipFill>
        <p:spPr>
          <a:xfrm>
            <a:off x="2769124" y="1958662"/>
            <a:ext cx="3559382" cy="98137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Master">
  <p:cSld name="1_Master">
    <p:spTree>
      <p:nvGrpSpPr>
        <p:cNvPr id="1" name="Shape 145"/>
        <p:cNvGrpSpPr/>
        <p:nvPr/>
      </p:nvGrpSpPr>
      <p:grpSpPr>
        <a:xfrm>
          <a:off x="0" y="0"/>
          <a:ext cx="0" cy="0"/>
          <a:chOff x="0" y="0"/>
          <a:chExt cx="0" cy="0"/>
        </a:xfrm>
      </p:grpSpPr>
      <p:sp>
        <p:nvSpPr>
          <p:cNvPr id="146" name="Google Shape;146;p106"/>
          <p:cNvSpPr/>
          <p:nvPr/>
        </p:nvSpPr>
        <p:spPr>
          <a:xfrm>
            <a:off x="-1" y="0"/>
            <a:ext cx="9144001"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Right Image">
    <p:spTree>
      <p:nvGrpSpPr>
        <p:cNvPr id="1" name=""/>
        <p:cNvGrpSpPr/>
        <p:nvPr/>
      </p:nvGrpSpPr>
      <p:grpSpPr>
        <a:xfrm>
          <a:off x="0" y="0"/>
          <a:ext cx="0" cy="0"/>
          <a:chOff x="0" y="0"/>
          <a:chExt cx="0" cy="0"/>
        </a:xfrm>
      </p:grpSpPr>
      <p:sp>
        <p:nvSpPr>
          <p:cNvPr id="9" name="Solid Green Bar">
            <a:extLst>
              <a:ext uri="{FF2B5EF4-FFF2-40B4-BE49-F238E27FC236}">
                <a16:creationId xmlns:a16="http://schemas.microsoft.com/office/drawing/2014/main" id="{E1F8181C-9940-43A6-BCE0-242416C0FAE7}"/>
              </a:ext>
            </a:extLst>
          </p:cNvPr>
          <p:cNvSpPr/>
          <p:nvPr userDrawn="1"/>
        </p:nvSpPr>
        <p:spPr>
          <a:xfrm>
            <a:off x="5943600" y="0"/>
            <a:ext cx="389230" cy="514350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Background Image">
            <a:extLst>
              <a:ext uri="{FF2B5EF4-FFF2-40B4-BE49-F238E27FC236}">
                <a16:creationId xmlns:a16="http://schemas.microsoft.com/office/drawing/2014/main" id="{FC5BB814-F47E-4BFD-8593-9042D2C63969}"/>
              </a:ext>
            </a:extLst>
          </p:cNvPr>
          <p:cNvSpPr>
            <a:spLocks noGrp="1"/>
          </p:cNvSpPr>
          <p:nvPr>
            <p:ph type="pic" sz="quarter" idx="18" hasCustomPrompt="1"/>
          </p:nvPr>
        </p:nvSpPr>
        <p:spPr>
          <a:xfrm>
            <a:off x="6332830" y="0"/>
            <a:ext cx="2811170" cy="5148072"/>
          </a:xfrm>
          <a:prstGeom prst="rect">
            <a:avLst/>
          </a:prstGeom>
          <a:solidFill>
            <a:schemeClr val="accent2"/>
          </a:solidFill>
        </p:spPr>
        <p:txBody>
          <a:bodyPr anchor="ctr"/>
          <a:lstStyle>
            <a:lvl1pPr algn="ctr">
              <a:defRPr>
                <a:solidFill>
                  <a:srgbClr val="FF0000"/>
                </a:solidFill>
              </a:defRPr>
            </a:lvl1pPr>
          </a:lstStyle>
          <a:p>
            <a:pPr marL="0" marR="0" lvl="0" indent="0" algn="ctr" fontAlgn="auto">
              <a:lnSpc>
                <a:spcPct val="100000"/>
              </a:lnSpc>
              <a:spcBef>
                <a:spcPts val="0"/>
              </a:spcBef>
              <a:spcAft>
                <a:spcPts val="0"/>
              </a:spcAft>
              <a:buClrTx/>
              <a:buSzTx/>
              <a:buFontTx/>
              <a:buNone/>
              <a:tabLst/>
            </a:pPr>
            <a:r>
              <a:rPr lang="en-US" dirty="0"/>
              <a:t>Remember to send this shape to the back after inserting your image.</a:t>
            </a:r>
          </a:p>
          <a:p>
            <a:pPr marL="0" marR="0" lvl="0" indent="0" algn="ctr" fontAlgn="auto">
              <a:lnSpc>
                <a:spcPct val="100000"/>
              </a:lnSpc>
              <a:spcBef>
                <a:spcPts val="0"/>
              </a:spcBef>
              <a:spcAft>
                <a:spcPts val="0"/>
              </a:spcAft>
              <a:buClrTx/>
              <a:buSzTx/>
              <a:buFontTx/>
              <a:buNone/>
              <a:tabLst/>
            </a:pPr>
            <a:endParaRPr lang="en-US" dirty="0"/>
          </a:p>
          <a:p>
            <a:pPr marL="0" marR="0" lvl="0" indent="0" algn="ctr" fontAlgn="auto">
              <a:lnSpc>
                <a:spcPct val="100000"/>
              </a:lnSpc>
              <a:spcBef>
                <a:spcPts val="0"/>
              </a:spcBef>
              <a:spcAft>
                <a:spcPts val="0"/>
              </a:spcAft>
              <a:buClrTx/>
              <a:buSzTx/>
              <a:buFontTx/>
              <a:buNone/>
              <a:tabLst/>
            </a:pPr>
            <a:endParaRPr lang="en-US" dirty="0"/>
          </a:p>
          <a:p>
            <a:pPr marL="0" marR="0" lvl="0" indent="0" algn="ctr" fontAlgn="auto">
              <a:lnSpc>
                <a:spcPct val="100000"/>
              </a:lnSpc>
              <a:spcBef>
                <a:spcPts val="0"/>
              </a:spcBef>
              <a:spcAft>
                <a:spcPts val="0"/>
              </a:spcAft>
              <a:buClrTx/>
              <a:buSzTx/>
              <a:buFontTx/>
              <a:buNone/>
              <a:tabLst/>
            </a:pPr>
            <a:endParaRPr lang="en-US" dirty="0"/>
          </a:p>
          <a:p>
            <a:pPr marL="0" marR="0" lvl="0" indent="0" algn="ctr" fontAlgn="auto">
              <a:lnSpc>
                <a:spcPct val="100000"/>
              </a:lnSpc>
              <a:spcBef>
                <a:spcPts val="0"/>
              </a:spcBef>
              <a:spcAft>
                <a:spcPts val="0"/>
              </a:spcAft>
              <a:buClrTx/>
              <a:buSzTx/>
              <a:buFontTx/>
              <a:buNone/>
              <a:tabLst/>
            </a:pPr>
            <a:endParaRPr lang="en-US" dirty="0"/>
          </a:p>
          <a:p>
            <a:pPr marL="0" marR="0" lvl="0" indent="0" algn="ctr" fontAlgn="auto">
              <a:lnSpc>
                <a:spcPct val="100000"/>
              </a:lnSpc>
              <a:spcBef>
                <a:spcPts val="0"/>
              </a:spcBef>
              <a:spcAft>
                <a:spcPts val="0"/>
              </a:spcAft>
              <a:buClrTx/>
              <a:buSzTx/>
              <a:buFontTx/>
              <a:buNone/>
              <a:tabLst/>
            </a:pPr>
            <a:endParaRPr lang="en-US" dirty="0"/>
          </a:p>
          <a:p>
            <a:pPr marL="0" marR="0" lvl="0" indent="0" algn="ctr" fontAlgn="auto">
              <a:lnSpc>
                <a:spcPct val="100000"/>
              </a:lnSpc>
              <a:spcBef>
                <a:spcPts val="0"/>
              </a:spcBef>
              <a:spcAft>
                <a:spcPts val="0"/>
              </a:spcAft>
              <a:buClrTx/>
              <a:buSzTx/>
              <a:buFontTx/>
              <a:buNone/>
              <a:tabLst/>
            </a:pPr>
            <a:endParaRPr lang="en-US" dirty="0"/>
          </a:p>
          <a:p>
            <a:pPr marL="0" marR="0" lvl="0" indent="0" algn="ctr" fontAlgn="auto">
              <a:lnSpc>
                <a:spcPct val="100000"/>
              </a:lnSpc>
              <a:spcBef>
                <a:spcPts val="0"/>
              </a:spcBef>
              <a:spcAft>
                <a:spcPts val="0"/>
              </a:spcAft>
              <a:buClrTx/>
              <a:buSzTx/>
              <a:buFontTx/>
              <a:buNone/>
              <a:tabLst/>
            </a:pPr>
            <a:endParaRPr lang="en-US" dirty="0"/>
          </a:p>
          <a:p>
            <a:pPr marL="0" marR="0" lvl="0" indent="0" algn="ctr" fontAlgn="auto">
              <a:lnSpc>
                <a:spcPct val="100000"/>
              </a:lnSpc>
              <a:spcBef>
                <a:spcPts val="0"/>
              </a:spcBef>
              <a:spcAft>
                <a:spcPts val="0"/>
              </a:spcAft>
              <a:buClrTx/>
              <a:buSzTx/>
              <a:buFontTx/>
              <a:buNone/>
              <a:tabLst/>
            </a:pPr>
            <a:endParaRPr lang="en-US" dirty="0"/>
          </a:p>
        </p:txBody>
      </p:sp>
      <p:sp>
        <p:nvSpPr>
          <p:cNvPr id="3" name="Slide Number Placeholder">
            <a:extLst>
              <a:ext uri="{FF2B5EF4-FFF2-40B4-BE49-F238E27FC236}">
                <a16:creationId xmlns:a16="http://schemas.microsoft.com/office/drawing/2014/main" id="{87045AF9-4BBE-4DE7-B813-4A18496A56AC}"/>
              </a:ext>
            </a:extLst>
          </p:cNvPr>
          <p:cNvSpPr>
            <a:spLocks noGrp="1"/>
          </p:cNvSpPr>
          <p:nvPr>
            <p:ph type="sldNum" sz="quarter" idx="10"/>
          </p:nvPr>
        </p:nvSpPr>
        <p:spPr/>
        <p:txBody>
          <a:bodyPr/>
          <a:lstStyle/>
          <a:p>
            <a:endParaRPr lang="en-US" dirty="0"/>
          </a:p>
        </p:txBody>
      </p:sp>
      <p:sp>
        <p:nvSpPr>
          <p:cNvPr id="4" name="Footer Placeholder">
            <a:extLst>
              <a:ext uri="{FF2B5EF4-FFF2-40B4-BE49-F238E27FC236}">
                <a16:creationId xmlns:a16="http://schemas.microsoft.com/office/drawing/2014/main" id="{0572AC77-F7DC-488F-ADF7-5F3BC9A4016B}"/>
              </a:ext>
            </a:extLst>
          </p:cNvPr>
          <p:cNvSpPr>
            <a:spLocks noGrp="1"/>
          </p:cNvSpPr>
          <p:nvPr>
            <p:ph type="ftr" sz="quarter" idx="11"/>
          </p:nvPr>
        </p:nvSpPr>
        <p:spPr/>
        <p:txBody>
          <a:bodyPr/>
          <a:lstStyle/>
          <a:p>
            <a:endParaRPr lang="en-US" dirty="0"/>
          </a:p>
        </p:txBody>
      </p:sp>
      <p:sp>
        <p:nvSpPr>
          <p:cNvPr id="10" name="Green Overlay">
            <a:extLst>
              <a:ext uri="{FF2B5EF4-FFF2-40B4-BE49-F238E27FC236}">
                <a16:creationId xmlns:a16="http://schemas.microsoft.com/office/drawing/2014/main" id="{D8A169C6-4772-47EC-957F-F336C19BCD18}"/>
              </a:ext>
            </a:extLst>
          </p:cNvPr>
          <p:cNvSpPr>
            <a:spLocks noGrp="1"/>
          </p:cNvSpPr>
          <p:nvPr>
            <p:ph type="body" sz="quarter" idx="14" hasCustomPrompt="1"/>
          </p:nvPr>
        </p:nvSpPr>
        <p:spPr>
          <a:xfrm>
            <a:off x="5938811" y="0"/>
            <a:ext cx="746127" cy="5143502"/>
          </a:xfrm>
          <a:prstGeom prst="rect">
            <a:avLst/>
          </a:prstGeom>
          <a:solidFill>
            <a:schemeClr val="tx2">
              <a:alpha val="80000"/>
            </a:schemeClr>
          </a:solidFill>
          <a:ln>
            <a:noFill/>
          </a:ln>
        </p:spPr>
        <p:txBody>
          <a:bodyPr/>
          <a:lstStyle>
            <a:lvl1pPr marL="0" indent="0">
              <a:buNone/>
              <a:defRPr/>
            </a:lvl1pPr>
          </a:lstStyle>
          <a:p>
            <a:pPr lvl="0"/>
            <a:r>
              <a:rPr lang="en-US" dirty="0"/>
              <a:t> </a:t>
            </a:r>
          </a:p>
        </p:txBody>
      </p:sp>
      <p:sp>
        <p:nvSpPr>
          <p:cNvPr id="26" name="Content Placeholder">
            <a:extLst>
              <a:ext uri="{FF2B5EF4-FFF2-40B4-BE49-F238E27FC236}">
                <a16:creationId xmlns:a16="http://schemas.microsoft.com/office/drawing/2014/main" id="{2F6EB88C-B878-4937-8E05-A53D657C9168}"/>
              </a:ext>
            </a:extLst>
          </p:cNvPr>
          <p:cNvSpPr>
            <a:spLocks noGrp="1"/>
          </p:cNvSpPr>
          <p:nvPr>
            <p:ph sz="quarter" idx="33"/>
          </p:nvPr>
        </p:nvSpPr>
        <p:spPr>
          <a:xfrm>
            <a:off x="252413" y="1211263"/>
            <a:ext cx="5546822" cy="3363912"/>
          </a:xfrm>
        </p:spPr>
        <p:txBody>
          <a:bodyPr lIns="0"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ubtitle">
            <a:extLst>
              <a:ext uri="{FF2B5EF4-FFF2-40B4-BE49-F238E27FC236}">
                <a16:creationId xmlns:a16="http://schemas.microsoft.com/office/drawing/2014/main" id="{7F585A57-F523-4179-B576-31ACBF34B5E9}"/>
              </a:ext>
            </a:extLst>
          </p:cNvPr>
          <p:cNvSpPr>
            <a:spLocks noGrp="1"/>
          </p:cNvSpPr>
          <p:nvPr>
            <p:ph type="body" sz="quarter" idx="34"/>
          </p:nvPr>
        </p:nvSpPr>
        <p:spPr>
          <a:xfrm>
            <a:off x="256032" y="603504"/>
            <a:ext cx="5541181" cy="256032"/>
          </a:xfrm>
          <a:prstGeom prst="rect">
            <a:avLst/>
          </a:prstGeom>
        </p:spPr>
        <p:txBody>
          <a:bodyPr lIns="0" tIns="0" rIns="0" bIns="0">
            <a:noAutofit/>
          </a:bodyPr>
          <a:lstStyle>
            <a:lvl1pPr>
              <a:buNone/>
              <a:defRPr sz="1400" baseline="0"/>
            </a:lvl1pPr>
            <a:lvl2pPr>
              <a:buNone/>
              <a:defRPr/>
            </a:lvl2pPr>
            <a:lvl3pPr>
              <a:buNone/>
              <a:defRPr/>
            </a:lvl3pPr>
            <a:lvl4pPr>
              <a:buNone/>
              <a:defRPr/>
            </a:lvl4pPr>
            <a:lvl5pPr>
              <a:buNone/>
              <a:defRPr/>
            </a:lvl5pPr>
          </a:lstStyle>
          <a:p>
            <a:pPr lvl="0"/>
            <a:r>
              <a:rPr lang="en-US" dirty="0"/>
              <a:t>Click to edit Master text styles</a:t>
            </a:r>
          </a:p>
        </p:txBody>
      </p:sp>
      <p:sp>
        <p:nvSpPr>
          <p:cNvPr id="11" name="Title">
            <a:extLst>
              <a:ext uri="{FF2B5EF4-FFF2-40B4-BE49-F238E27FC236}">
                <a16:creationId xmlns:a16="http://schemas.microsoft.com/office/drawing/2014/main" id="{05254293-EDBF-453E-B478-8A77B35783A4}"/>
              </a:ext>
            </a:extLst>
          </p:cNvPr>
          <p:cNvSpPr>
            <a:spLocks noGrp="1"/>
          </p:cNvSpPr>
          <p:nvPr>
            <p:ph type="title"/>
          </p:nvPr>
        </p:nvSpPr>
        <p:spPr>
          <a:xfrm>
            <a:off x="258058" y="230188"/>
            <a:ext cx="5544256" cy="369332"/>
          </a:xfrm>
          <a:prstGeom prst="rect">
            <a:avLst/>
          </a:prstGeom>
        </p:spPr>
        <p:txBody>
          <a:bodyPr vert="horz" lIns="0" tIns="0" rIns="0" bIns="0" rtlCol="0" anchor="ctr" anchorCtr="0">
            <a:noAutofit/>
          </a:bodyPr>
          <a:lstStyle>
            <a:lvl1pPr>
              <a:defRPr lang="en-US" dirty="0"/>
            </a:lvl1pPr>
          </a:lstStyle>
          <a:p>
            <a:pPr lvl="0" algn="l"/>
            <a:r>
              <a:rPr lang="en-US" dirty="0"/>
              <a:t>Click to edit Master title style</a:t>
            </a:r>
          </a:p>
        </p:txBody>
      </p:sp>
    </p:spTree>
    <p:extLst>
      <p:ext uri="{BB962C8B-B14F-4D97-AF65-F5344CB8AC3E}">
        <p14:creationId xmlns:p14="http://schemas.microsoft.com/office/powerpoint/2010/main" val="2979226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_1">
  <p:cSld name="Title Slide_1">
    <p:spTree>
      <p:nvGrpSpPr>
        <p:cNvPr id="1" name="Shape 156"/>
        <p:cNvGrpSpPr/>
        <p:nvPr/>
      </p:nvGrpSpPr>
      <p:grpSpPr>
        <a:xfrm>
          <a:off x="0" y="0"/>
          <a:ext cx="0" cy="0"/>
          <a:chOff x="0" y="0"/>
          <a:chExt cx="0" cy="0"/>
        </a:xfrm>
      </p:grpSpPr>
      <p:sp>
        <p:nvSpPr>
          <p:cNvPr id="157" name="Google Shape;157;p74"/>
          <p:cNvSpPr>
            <a:spLocks noGrp="1"/>
          </p:cNvSpPr>
          <p:nvPr>
            <p:ph type="pic" idx="2"/>
          </p:nvPr>
        </p:nvSpPr>
        <p:spPr>
          <a:xfrm>
            <a:off x="0" y="0"/>
            <a:ext cx="9144000" cy="4330794"/>
          </a:xfrm>
          <a:prstGeom prst="rect">
            <a:avLst/>
          </a:prstGeom>
          <a:solidFill>
            <a:srgbClr val="F2F2F2"/>
          </a:solidFill>
          <a:ln>
            <a:noFill/>
          </a:ln>
        </p:spPr>
      </p:sp>
      <p:sp>
        <p:nvSpPr>
          <p:cNvPr id="158" name="Google Shape;158;p74"/>
          <p:cNvSpPr txBox="1">
            <a:spLocks noGrp="1"/>
          </p:cNvSpPr>
          <p:nvPr>
            <p:ph type="ctrTitle"/>
          </p:nvPr>
        </p:nvSpPr>
        <p:spPr>
          <a:xfrm>
            <a:off x="252415" y="2609224"/>
            <a:ext cx="8673872" cy="553998"/>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9" name="Google Shape;159;p74"/>
          <p:cNvSpPr txBox="1">
            <a:spLocks noGrp="1"/>
          </p:cNvSpPr>
          <p:nvPr>
            <p:ph type="subTitle" idx="1"/>
          </p:nvPr>
        </p:nvSpPr>
        <p:spPr>
          <a:xfrm>
            <a:off x="252415" y="3204247"/>
            <a:ext cx="8673872" cy="215444"/>
          </a:xfrm>
          <a:prstGeom prst="rect">
            <a:avLst/>
          </a:prstGeom>
          <a:noFill/>
          <a:ln>
            <a:noFill/>
          </a:ln>
        </p:spPr>
        <p:txBody>
          <a:bodyPr spcFirstLastPara="1" wrap="square" lIns="0" tIns="0" rIns="0" bIns="0" anchor="t" anchorCtr="0">
            <a:noAutofit/>
          </a:bodyPr>
          <a:lstStyle>
            <a:lvl1pPr marR="0" lvl="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161" name="Google Shape;161;p74"/>
          <p:cNvSpPr txBox="1">
            <a:spLocks noGrp="1"/>
          </p:cNvSpPr>
          <p:nvPr>
            <p:ph type="ftr" idx="11"/>
          </p:nvPr>
        </p:nvSpPr>
        <p:spPr>
          <a:xfrm>
            <a:off x="252415" y="4857155"/>
            <a:ext cx="1505531"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a:solidFill>
                  <a:srgbClr val="4F5156"/>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2" name="Google Shape;162;p74"/>
          <p:cNvSpPr txBox="1">
            <a:spLocks noGrp="1"/>
          </p:cNvSpPr>
          <p:nvPr>
            <p:ph type="body" idx="3"/>
          </p:nvPr>
        </p:nvSpPr>
        <p:spPr>
          <a:xfrm>
            <a:off x="0" y="3573629"/>
            <a:ext cx="9144000" cy="761890"/>
          </a:xfrm>
          <a:prstGeom prst="rect">
            <a:avLst/>
          </a:prstGeom>
          <a:solidFill>
            <a:schemeClr val="dk2">
              <a:alpha val="80000"/>
            </a:schemeClr>
          </a:solidFill>
          <a:ln>
            <a:noFill/>
          </a:ln>
        </p:spPr>
        <p:txBody>
          <a:bodyPr spcFirstLastPara="1" wrap="square" lIns="91425" tIns="45700" rIns="91425" bIns="45700" anchor="t" anchorCtr="0">
            <a:noAutofit/>
          </a:bodyPr>
          <a:lstStyle>
            <a:lvl1pPr marL="457200" marR="0" lvl="0" indent="-22860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3" name="Google Shape;163;p74"/>
          <p:cNvSpPr/>
          <p:nvPr/>
        </p:nvSpPr>
        <p:spPr>
          <a:xfrm>
            <a:off x="0" y="4261502"/>
            <a:ext cx="9144000" cy="20196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Green">
  <p:cSld name="Section Title Green">
    <p:spTree>
      <p:nvGrpSpPr>
        <p:cNvPr id="1" name="Shape 164"/>
        <p:cNvGrpSpPr/>
        <p:nvPr/>
      </p:nvGrpSpPr>
      <p:grpSpPr>
        <a:xfrm>
          <a:off x="0" y="0"/>
          <a:ext cx="0" cy="0"/>
          <a:chOff x="0" y="0"/>
          <a:chExt cx="0" cy="0"/>
        </a:xfrm>
      </p:grpSpPr>
      <p:sp>
        <p:nvSpPr>
          <p:cNvPr id="165" name="Google Shape;165;p75"/>
          <p:cNvSpPr txBox="1">
            <a:spLocks noGrp="1"/>
          </p:cNvSpPr>
          <p:nvPr>
            <p:ph type="title"/>
          </p:nvPr>
        </p:nvSpPr>
        <p:spPr>
          <a:xfrm>
            <a:off x="0" y="1"/>
            <a:ext cx="9144000" cy="2908710"/>
          </a:xfrm>
          <a:prstGeom prst="rect">
            <a:avLst/>
          </a:prstGeom>
          <a:solidFill>
            <a:schemeClr val="dk2">
              <a:alpha val="80000"/>
            </a:schemeClr>
          </a:solidFill>
          <a:ln>
            <a:noFill/>
          </a:ln>
        </p:spPr>
        <p:txBody>
          <a:bodyPr spcFirstLastPara="1" wrap="square" lIns="252000" tIns="0" rIns="0" bIns="252000" anchor="b" anchorCtr="0">
            <a:noAutofit/>
          </a:bodyPr>
          <a:lstStyle>
            <a:lvl1pPr marR="0" lvl="0" algn="l" rtl="0">
              <a:spcBef>
                <a:spcPts val="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6" name="Google Shape;166;p75"/>
          <p:cNvSpPr txBox="1">
            <a:spLocks noGrp="1"/>
          </p:cNvSpPr>
          <p:nvPr>
            <p:ph type="body" idx="1"/>
          </p:nvPr>
        </p:nvSpPr>
        <p:spPr>
          <a:xfrm>
            <a:off x="0" y="2900386"/>
            <a:ext cx="9144000" cy="373063"/>
          </a:xfrm>
          <a:prstGeom prst="rect">
            <a:avLst/>
          </a:prstGeom>
          <a:solidFill>
            <a:schemeClr val="dk2"/>
          </a:solidFill>
          <a:ln>
            <a:noFill/>
          </a:ln>
        </p:spPr>
        <p:txBody>
          <a:bodyPr spcFirstLastPara="1" wrap="square" lIns="252000" tIns="0" rIns="0" bIns="0" anchor="ctr" anchorCtr="0">
            <a:noAutofit/>
          </a:bodyPr>
          <a:lstStyle>
            <a:lvl1pPr marL="457200" marR="0" lvl="0" indent="-22860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7" name="Google Shape;167;p75"/>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600">
                <a:solidFill>
                  <a:schemeClr val="lt2"/>
                </a:solidFill>
                <a:latin typeface="Arial"/>
                <a:ea typeface="Arial"/>
                <a:cs typeface="Arial"/>
                <a:sym typeface="Arial"/>
              </a:defRPr>
            </a:lvl1pPr>
            <a:lvl2pPr marL="0" marR="0" lvl="1" indent="0" algn="l" rtl="0">
              <a:spcBef>
                <a:spcPts val="0"/>
              </a:spcBef>
              <a:buNone/>
              <a:defRPr sz="600">
                <a:solidFill>
                  <a:schemeClr val="lt2"/>
                </a:solidFill>
                <a:latin typeface="Arial"/>
                <a:ea typeface="Arial"/>
                <a:cs typeface="Arial"/>
                <a:sym typeface="Arial"/>
              </a:defRPr>
            </a:lvl2pPr>
            <a:lvl3pPr marL="0" marR="0" lvl="2" indent="0" algn="l" rtl="0">
              <a:spcBef>
                <a:spcPts val="0"/>
              </a:spcBef>
              <a:buNone/>
              <a:defRPr sz="600">
                <a:solidFill>
                  <a:schemeClr val="lt2"/>
                </a:solidFill>
                <a:latin typeface="Arial"/>
                <a:ea typeface="Arial"/>
                <a:cs typeface="Arial"/>
                <a:sym typeface="Arial"/>
              </a:defRPr>
            </a:lvl3pPr>
            <a:lvl4pPr marL="0" marR="0" lvl="3" indent="0" algn="l" rtl="0">
              <a:spcBef>
                <a:spcPts val="0"/>
              </a:spcBef>
              <a:buNone/>
              <a:defRPr sz="600">
                <a:solidFill>
                  <a:schemeClr val="lt2"/>
                </a:solidFill>
                <a:latin typeface="Arial"/>
                <a:ea typeface="Arial"/>
                <a:cs typeface="Arial"/>
                <a:sym typeface="Arial"/>
              </a:defRPr>
            </a:lvl4pPr>
            <a:lvl5pPr marL="0" marR="0" lvl="4" indent="0" algn="l" rtl="0">
              <a:spcBef>
                <a:spcPts val="0"/>
              </a:spcBef>
              <a:buNone/>
              <a:defRPr sz="600">
                <a:solidFill>
                  <a:schemeClr val="lt2"/>
                </a:solidFill>
                <a:latin typeface="Arial"/>
                <a:ea typeface="Arial"/>
                <a:cs typeface="Arial"/>
                <a:sym typeface="Arial"/>
              </a:defRPr>
            </a:lvl5pPr>
            <a:lvl6pPr marL="0" marR="0" lvl="5" indent="0" algn="l" rtl="0">
              <a:spcBef>
                <a:spcPts val="0"/>
              </a:spcBef>
              <a:buNone/>
              <a:defRPr sz="600">
                <a:solidFill>
                  <a:schemeClr val="lt2"/>
                </a:solidFill>
                <a:latin typeface="Arial"/>
                <a:ea typeface="Arial"/>
                <a:cs typeface="Arial"/>
                <a:sym typeface="Arial"/>
              </a:defRPr>
            </a:lvl6pPr>
            <a:lvl7pPr marL="0" marR="0" lvl="6" indent="0" algn="l" rtl="0">
              <a:spcBef>
                <a:spcPts val="0"/>
              </a:spcBef>
              <a:buNone/>
              <a:defRPr sz="600">
                <a:solidFill>
                  <a:schemeClr val="lt2"/>
                </a:solidFill>
                <a:latin typeface="Arial"/>
                <a:ea typeface="Arial"/>
                <a:cs typeface="Arial"/>
                <a:sym typeface="Arial"/>
              </a:defRPr>
            </a:lvl7pPr>
            <a:lvl8pPr marL="0" marR="0" lvl="7" indent="0" algn="l" rtl="0">
              <a:spcBef>
                <a:spcPts val="0"/>
              </a:spcBef>
              <a:buNone/>
              <a:defRPr sz="600">
                <a:solidFill>
                  <a:schemeClr val="lt2"/>
                </a:solidFill>
                <a:latin typeface="Arial"/>
                <a:ea typeface="Arial"/>
                <a:cs typeface="Arial"/>
                <a:sym typeface="Arial"/>
              </a:defRPr>
            </a:lvl8pPr>
            <a:lvl9pPr marL="0" marR="0" lvl="8" indent="0" algn="l" rtl="0">
              <a:spcBef>
                <a:spcPts val="0"/>
              </a:spcBef>
              <a:buNone/>
              <a:defRPr sz="600">
                <a:solidFill>
                  <a:schemeClr val="lt2"/>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168" name="Google Shape;168;p75"/>
          <p:cNvSpPr txBox="1">
            <a:spLocks noGrp="1"/>
          </p:cNvSpPr>
          <p:nvPr>
            <p:ph type="ftr" idx="11"/>
          </p:nvPr>
        </p:nvSpPr>
        <p:spPr>
          <a:xfrm>
            <a:off x="252413" y="4857154"/>
            <a:ext cx="1509767"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a:solidFill>
                  <a:schemeClr val="accen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w/ Image Option1">
  <p:cSld name="Section Title w/ Image Option1">
    <p:spTree>
      <p:nvGrpSpPr>
        <p:cNvPr id="1" name="Shape 170"/>
        <p:cNvGrpSpPr/>
        <p:nvPr/>
      </p:nvGrpSpPr>
      <p:grpSpPr>
        <a:xfrm>
          <a:off x="0" y="0"/>
          <a:ext cx="0" cy="0"/>
          <a:chOff x="0" y="0"/>
          <a:chExt cx="0" cy="0"/>
        </a:xfrm>
      </p:grpSpPr>
      <p:sp>
        <p:nvSpPr>
          <p:cNvPr id="171" name="Google Shape;171;p76"/>
          <p:cNvSpPr>
            <a:spLocks noGrp="1"/>
          </p:cNvSpPr>
          <p:nvPr>
            <p:ph type="pic" idx="2"/>
          </p:nvPr>
        </p:nvSpPr>
        <p:spPr>
          <a:xfrm>
            <a:off x="0" y="0"/>
            <a:ext cx="9144000" cy="5143500"/>
          </a:xfrm>
          <a:prstGeom prst="rect">
            <a:avLst/>
          </a:prstGeom>
          <a:solidFill>
            <a:srgbClr val="8E8F93">
              <a:alpha val="20000"/>
            </a:srgbClr>
          </a:solidFill>
          <a:ln>
            <a:noFill/>
          </a:ln>
        </p:spPr>
      </p:sp>
      <p:sp>
        <p:nvSpPr>
          <p:cNvPr id="172" name="Google Shape;172;p76"/>
          <p:cNvSpPr txBox="1">
            <a:spLocks noGrp="1"/>
          </p:cNvSpPr>
          <p:nvPr>
            <p:ph type="title"/>
          </p:nvPr>
        </p:nvSpPr>
        <p:spPr>
          <a:xfrm>
            <a:off x="0" y="2041071"/>
            <a:ext cx="9144000" cy="867640"/>
          </a:xfrm>
          <a:prstGeom prst="rect">
            <a:avLst/>
          </a:prstGeom>
          <a:solidFill>
            <a:schemeClr val="dk2">
              <a:alpha val="80000"/>
            </a:schemeClr>
          </a:solidFill>
          <a:ln>
            <a:noFill/>
          </a:ln>
        </p:spPr>
        <p:txBody>
          <a:bodyPr spcFirstLastPara="1" wrap="square" lIns="252000" tIns="0" rIns="0" bIns="0" anchor="ctr" anchorCtr="0">
            <a:noAutofit/>
          </a:bodyPr>
          <a:lstStyle>
            <a:lvl1pPr marR="0" lvl="0" algn="l" rtl="0">
              <a:spcBef>
                <a:spcPts val="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3" name="Google Shape;173;p76"/>
          <p:cNvSpPr txBox="1">
            <a:spLocks noGrp="1"/>
          </p:cNvSpPr>
          <p:nvPr>
            <p:ph type="body" idx="1"/>
          </p:nvPr>
        </p:nvSpPr>
        <p:spPr>
          <a:xfrm>
            <a:off x="0" y="2900386"/>
            <a:ext cx="9144000" cy="373063"/>
          </a:xfrm>
          <a:prstGeom prst="rect">
            <a:avLst/>
          </a:prstGeom>
          <a:solidFill>
            <a:schemeClr val="dk2"/>
          </a:solidFill>
          <a:ln>
            <a:noFill/>
          </a:ln>
        </p:spPr>
        <p:txBody>
          <a:bodyPr spcFirstLastPara="1" wrap="square" lIns="252000" tIns="0" rIns="0" bIns="0" anchor="ctr" anchorCtr="0">
            <a:noAutofit/>
          </a:bodyPr>
          <a:lstStyle>
            <a:lvl1pPr marL="457200" marR="0" lvl="0" indent="-22860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4" name="Google Shape;174;p76"/>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600">
                <a:solidFill>
                  <a:srgbClr val="FFFFFF"/>
                </a:solidFill>
                <a:latin typeface="Arial"/>
                <a:ea typeface="Arial"/>
                <a:cs typeface="Arial"/>
                <a:sym typeface="Arial"/>
              </a:defRPr>
            </a:lvl1pPr>
            <a:lvl2pPr marL="0" marR="0" lvl="1" indent="0" algn="l" rtl="0">
              <a:spcBef>
                <a:spcPts val="0"/>
              </a:spcBef>
              <a:buNone/>
              <a:defRPr sz="600">
                <a:solidFill>
                  <a:srgbClr val="FFFFFF"/>
                </a:solidFill>
                <a:latin typeface="Arial"/>
                <a:ea typeface="Arial"/>
                <a:cs typeface="Arial"/>
                <a:sym typeface="Arial"/>
              </a:defRPr>
            </a:lvl2pPr>
            <a:lvl3pPr marL="0" marR="0" lvl="2" indent="0" algn="l" rtl="0">
              <a:spcBef>
                <a:spcPts val="0"/>
              </a:spcBef>
              <a:buNone/>
              <a:defRPr sz="600">
                <a:solidFill>
                  <a:srgbClr val="FFFFFF"/>
                </a:solidFill>
                <a:latin typeface="Arial"/>
                <a:ea typeface="Arial"/>
                <a:cs typeface="Arial"/>
                <a:sym typeface="Arial"/>
              </a:defRPr>
            </a:lvl3pPr>
            <a:lvl4pPr marL="0" marR="0" lvl="3" indent="0" algn="l" rtl="0">
              <a:spcBef>
                <a:spcPts val="0"/>
              </a:spcBef>
              <a:buNone/>
              <a:defRPr sz="600">
                <a:solidFill>
                  <a:srgbClr val="FFFFFF"/>
                </a:solidFill>
                <a:latin typeface="Arial"/>
                <a:ea typeface="Arial"/>
                <a:cs typeface="Arial"/>
                <a:sym typeface="Arial"/>
              </a:defRPr>
            </a:lvl4pPr>
            <a:lvl5pPr marL="0" marR="0" lvl="4" indent="0" algn="l" rtl="0">
              <a:spcBef>
                <a:spcPts val="0"/>
              </a:spcBef>
              <a:buNone/>
              <a:defRPr sz="600">
                <a:solidFill>
                  <a:srgbClr val="FFFFFF"/>
                </a:solidFill>
                <a:latin typeface="Arial"/>
                <a:ea typeface="Arial"/>
                <a:cs typeface="Arial"/>
                <a:sym typeface="Arial"/>
              </a:defRPr>
            </a:lvl5pPr>
            <a:lvl6pPr marL="0" marR="0" lvl="5" indent="0" algn="l" rtl="0">
              <a:spcBef>
                <a:spcPts val="0"/>
              </a:spcBef>
              <a:buNone/>
              <a:defRPr sz="600">
                <a:solidFill>
                  <a:srgbClr val="FFFFFF"/>
                </a:solidFill>
                <a:latin typeface="Arial"/>
                <a:ea typeface="Arial"/>
                <a:cs typeface="Arial"/>
                <a:sym typeface="Arial"/>
              </a:defRPr>
            </a:lvl6pPr>
            <a:lvl7pPr marL="0" marR="0" lvl="6" indent="0" algn="l" rtl="0">
              <a:spcBef>
                <a:spcPts val="0"/>
              </a:spcBef>
              <a:buNone/>
              <a:defRPr sz="600">
                <a:solidFill>
                  <a:srgbClr val="FFFFFF"/>
                </a:solidFill>
                <a:latin typeface="Arial"/>
                <a:ea typeface="Arial"/>
                <a:cs typeface="Arial"/>
                <a:sym typeface="Arial"/>
              </a:defRPr>
            </a:lvl7pPr>
            <a:lvl8pPr marL="0" marR="0" lvl="7" indent="0" algn="l" rtl="0">
              <a:spcBef>
                <a:spcPts val="0"/>
              </a:spcBef>
              <a:buNone/>
              <a:defRPr sz="600">
                <a:solidFill>
                  <a:srgbClr val="FFFFFF"/>
                </a:solidFill>
                <a:latin typeface="Arial"/>
                <a:ea typeface="Arial"/>
                <a:cs typeface="Arial"/>
                <a:sym typeface="Arial"/>
              </a:defRPr>
            </a:lvl8pPr>
            <a:lvl9pPr marL="0" marR="0" lvl="8" indent="0" algn="l" rtl="0">
              <a:spcBef>
                <a:spcPts val="0"/>
              </a:spcBef>
              <a:buNone/>
              <a:defRPr sz="600">
                <a:solidFill>
                  <a:srgbClr val="FFFFFF"/>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175" name="Google Shape;175;p76"/>
          <p:cNvSpPr txBox="1">
            <a:spLocks noGrp="1"/>
          </p:cNvSpPr>
          <p:nvPr>
            <p:ph type="ftr" idx="11"/>
          </p:nvPr>
        </p:nvSpPr>
        <p:spPr>
          <a:xfrm>
            <a:off x="252413" y="4857154"/>
            <a:ext cx="1509767"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Horizontal Section Title">
  <p:cSld name="Horizontal Section Title">
    <p:spTree>
      <p:nvGrpSpPr>
        <p:cNvPr id="1" name="Shape 177"/>
        <p:cNvGrpSpPr/>
        <p:nvPr/>
      </p:nvGrpSpPr>
      <p:grpSpPr>
        <a:xfrm>
          <a:off x="0" y="0"/>
          <a:ext cx="0" cy="0"/>
          <a:chOff x="0" y="0"/>
          <a:chExt cx="0" cy="0"/>
        </a:xfrm>
      </p:grpSpPr>
      <p:sp>
        <p:nvSpPr>
          <p:cNvPr id="178" name="Google Shape;178;p77"/>
          <p:cNvSpPr>
            <a:spLocks noGrp="1"/>
          </p:cNvSpPr>
          <p:nvPr>
            <p:ph type="pic" idx="2"/>
          </p:nvPr>
        </p:nvSpPr>
        <p:spPr>
          <a:xfrm>
            <a:off x="0" y="0"/>
            <a:ext cx="9144000" cy="1981308"/>
          </a:xfrm>
          <a:prstGeom prst="rect">
            <a:avLst/>
          </a:prstGeom>
          <a:solidFill>
            <a:srgbClr val="8E8F93">
              <a:alpha val="20000"/>
            </a:srgbClr>
          </a:solidFill>
          <a:ln>
            <a:noFill/>
          </a:ln>
        </p:spPr>
      </p:sp>
      <p:sp>
        <p:nvSpPr>
          <p:cNvPr id="179" name="Google Shape;179;p77"/>
          <p:cNvSpPr txBox="1">
            <a:spLocks noGrp="1"/>
          </p:cNvSpPr>
          <p:nvPr>
            <p:ph type="title"/>
          </p:nvPr>
        </p:nvSpPr>
        <p:spPr>
          <a:xfrm>
            <a:off x="0" y="1981308"/>
            <a:ext cx="9144000" cy="3162191"/>
          </a:xfrm>
          <a:prstGeom prst="rect">
            <a:avLst/>
          </a:prstGeom>
          <a:solidFill>
            <a:schemeClr val="dk2"/>
          </a:solidFill>
          <a:ln>
            <a:noFill/>
          </a:ln>
        </p:spPr>
        <p:txBody>
          <a:bodyPr spcFirstLastPara="1" wrap="square" lIns="252000" tIns="252000" rIns="252000" bIns="252000" anchor="t" anchorCtr="0">
            <a:noAutofit/>
          </a:bodyPr>
          <a:lstStyle>
            <a:lvl1pPr marR="0" lvl="0" algn="l" rtl="0">
              <a:spcBef>
                <a:spcPts val="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0" name="Google Shape;180;p77"/>
          <p:cNvSpPr txBox="1">
            <a:spLocks noGrp="1"/>
          </p:cNvSpPr>
          <p:nvPr>
            <p:ph type="body" idx="1"/>
          </p:nvPr>
        </p:nvSpPr>
        <p:spPr>
          <a:xfrm>
            <a:off x="0" y="1608245"/>
            <a:ext cx="9144000" cy="373063"/>
          </a:xfrm>
          <a:prstGeom prst="rect">
            <a:avLst/>
          </a:prstGeom>
          <a:solidFill>
            <a:schemeClr val="dk2">
              <a:alpha val="80000"/>
            </a:schemeClr>
          </a:solidFill>
          <a:ln>
            <a:noFill/>
          </a:ln>
        </p:spPr>
        <p:txBody>
          <a:bodyPr spcFirstLastPara="1" wrap="square" lIns="252000" tIns="0" rIns="252000" bIns="0" anchor="ctr" anchorCtr="0">
            <a:noAutofit/>
          </a:bodyPr>
          <a:lstStyle>
            <a:lvl1pPr marL="457200" marR="0" lvl="0" indent="-22860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1" name="Google Shape;181;p77"/>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600">
                <a:solidFill>
                  <a:srgbClr val="FFFFFF"/>
                </a:solidFill>
                <a:latin typeface="Arial"/>
                <a:ea typeface="Arial"/>
                <a:cs typeface="Arial"/>
                <a:sym typeface="Arial"/>
              </a:defRPr>
            </a:lvl1pPr>
            <a:lvl2pPr marL="0" marR="0" lvl="1" indent="0" algn="l" rtl="0">
              <a:spcBef>
                <a:spcPts val="0"/>
              </a:spcBef>
              <a:buNone/>
              <a:defRPr sz="600">
                <a:solidFill>
                  <a:srgbClr val="FFFFFF"/>
                </a:solidFill>
                <a:latin typeface="Arial"/>
                <a:ea typeface="Arial"/>
                <a:cs typeface="Arial"/>
                <a:sym typeface="Arial"/>
              </a:defRPr>
            </a:lvl2pPr>
            <a:lvl3pPr marL="0" marR="0" lvl="2" indent="0" algn="l" rtl="0">
              <a:spcBef>
                <a:spcPts val="0"/>
              </a:spcBef>
              <a:buNone/>
              <a:defRPr sz="600">
                <a:solidFill>
                  <a:srgbClr val="FFFFFF"/>
                </a:solidFill>
                <a:latin typeface="Arial"/>
                <a:ea typeface="Arial"/>
                <a:cs typeface="Arial"/>
                <a:sym typeface="Arial"/>
              </a:defRPr>
            </a:lvl3pPr>
            <a:lvl4pPr marL="0" marR="0" lvl="3" indent="0" algn="l" rtl="0">
              <a:spcBef>
                <a:spcPts val="0"/>
              </a:spcBef>
              <a:buNone/>
              <a:defRPr sz="600">
                <a:solidFill>
                  <a:srgbClr val="FFFFFF"/>
                </a:solidFill>
                <a:latin typeface="Arial"/>
                <a:ea typeface="Arial"/>
                <a:cs typeface="Arial"/>
                <a:sym typeface="Arial"/>
              </a:defRPr>
            </a:lvl4pPr>
            <a:lvl5pPr marL="0" marR="0" lvl="4" indent="0" algn="l" rtl="0">
              <a:spcBef>
                <a:spcPts val="0"/>
              </a:spcBef>
              <a:buNone/>
              <a:defRPr sz="600">
                <a:solidFill>
                  <a:srgbClr val="FFFFFF"/>
                </a:solidFill>
                <a:latin typeface="Arial"/>
                <a:ea typeface="Arial"/>
                <a:cs typeface="Arial"/>
                <a:sym typeface="Arial"/>
              </a:defRPr>
            </a:lvl5pPr>
            <a:lvl6pPr marL="0" marR="0" lvl="5" indent="0" algn="l" rtl="0">
              <a:spcBef>
                <a:spcPts val="0"/>
              </a:spcBef>
              <a:buNone/>
              <a:defRPr sz="600">
                <a:solidFill>
                  <a:srgbClr val="FFFFFF"/>
                </a:solidFill>
                <a:latin typeface="Arial"/>
                <a:ea typeface="Arial"/>
                <a:cs typeface="Arial"/>
                <a:sym typeface="Arial"/>
              </a:defRPr>
            </a:lvl6pPr>
            <a:lvl7pPr marL="0" marR="0" lvl="6" indent="0" algn="l" rtl="0">
              <a:spcBef>
                <a:spcPts val="0"/>
              </a:spcBef>
              <a:buNone/>
              <a:defRPr sz="600">
                <a:solidFill>
                  <a:srgbClr val="FFFFFF"/>
                </a:solidFill>
                <a:latin typeface="Arial"/>
                <a:ea typeface="Arial"/>
                <a:cs typeface="Arial"/>
                <a:sym typeface="Arial"/>
              </a:defRPr>
            </a:lvl7pPr>
            <a:lvl8pPr marL="0" marR="0" lvl="7" indent="0" algn="l" rtl="0">
              <a:spcBef>
                <a:spcPts val="0"/>
              </a:spcBef>
              <a:buNone/>
              <a:defRPr sz="600">
                <a:solidFill>
                  <a:srgbClr val="FFFFFF"/>
                </a:solidFill>
                <a:latin typeface="Arial"/>
                <a:ea typeface="Arial"/>
                <a:cs typeface="Arial"/>
                <a:sym typeface="Arial"/>
              </a:defRPr>
            </a:lvl8pPr>
            <a:lvl9pPr marL="0" marR="0" lvl="8" indent="0" algn="l" rtl="0">
              <a:spcBef>
                <a:spcPts val="0"/>
              </a:spcBef>
              <a:buNone/>
              <a:defRPr sz="600">
                <a:solidFill>
                  <a:srgbClr val="FFFFFF"/>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182" name="Google Shape;182;p77"/>
          <p:cNvSpPr txBox="1">
            <a:spLocks noGrp="1"/>
          </p:cNvSpPr>
          <p:nvPr>
            <p:ph type="ftr" idx="11"/>
          </p:nvPr>
        </p:nvSpPr>
        <p:spPr>
          <a:xfrm>
            <a:off x="252413" y="4857154"/>
            <a:ext cx="1509767"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pic>
        <p:nvPicPr>
          <p:cNvPr id="183" name="Google Shape;183;p77" descr="schneider_LIO_White_RGB.png"/>
          <p:cNvPicPr preferRelativeResize="0"/>
          <p:nvPr/>
        </p:nvPicPr>
        <p:blipFill rotWithShape="1">
          <a:blip r:embed="rId2">
            <a:alphaModFix/>
          </a:blip>
          <a:srcRect/>
          <a:stretch/>
        </p:blipFill>
        <p:spPr>
          <a:xfrm>
            <a:off x="7075053" y="4508525"/>
            <a:ext cx="2018707" cy="55658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ster">
  <p:cSld name="Master">
    <p:spTree>
      <p:nvGrpSpPr>
        <p:cNvPr id="1" name="Shape 28"/>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84"/>
        <p:cNvGrpSpPr/>
        <p:nvPr/>
      </p:nvGrpSpPr>
      <p:grpSpPr>
        <a:xfrm>
          <a:off x="0" y="0"/>
          <a:ext cx="0" cy="0"/>
          <a:chOff x="0" y="0"/>
          <a:chExt cx="0" cy="0"/>
        </a:xfrm>
      </p:grpSpPr>
      <p:sp>
        <p:nvSpPr>
          <p:cNvPr id="185" name="Google Shape;185;p78"/>
          <p:cNvSpPr/>
          <p:nvPr/>
        </p:nvSpPr>
        <p:spPr>
          <a:xfrm rot="5400000">
            <a:off x="-310762" y="267086"/>
            <a:ext cx="5143498" cy="460932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6" name="Google Shape;186;p78"/>
          <p:cNvSpPr txBox="1">
            <a:spLocks noGrp="1"/>
          </p:cNvSpPr>
          <p:nvPr>
            <p:ph type="body" idx="1"/>
          </p:nvPr>
        </p:nvSpPr>
        <p:spPr>
          <a:xfrm>
            <a:off x="-31899" y="-2"/>
            <a:ext cx="4881491" cy="5143502"/>
          </a:xfrm>
          <a:prstGeom prst="rect">
            <a:avLst/>
          </a:prstGeom>
          <a:solidFill>
            <a:schemeClr val="dk2">
              <a:alpha val="80000"/>
            </a:schemeClr>
          </a:solidFill>
          <a:ln>
            <a:noFill/>
          </a:ln>
        </p:spPr>
        <p:txBody>
          <a:bodyPr spcFirstLastPara="1" wrap="square" lIns="252000" tIns="252000" rIns="252000" bIns="252000" anchor="t" anchorCtr="0">
            <a:noAutofit/>
          </a:bodyPr>
          <a:lstStyle>
            <a:lvl1pPr marL="457200" marR="0" lvl="0" indent="-228600" algn="l"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Merriweather Sans"/>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chemeClr val="lt1"/>
              </a:buClr>
              <a:buSzPts val="1600"/>
              <a:buFont typeface="Merriweather Sans"/>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chemeClr val="lt1"/>
              </a:buClr>
              <a:buSzPts val="1600"/>
              <a:buFont typeface="Merriweather Sans"/>
              <a:buChar char="–"/>
              <a:defRPr sz="16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7" name="Google Shape;187;p78"/>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600">
                <a:solidFill>
                  <a:srgbClr val="FFFFFF"/>
                </a:solidFill>
                <a:latin typeface="Arial"/>
                <a:ea typeface="Arial"/>
                <a:cs typeface="Arial"/>
                <a:sym typeface="Arial"/>
              </a:defRPr>
            </a:lvl1pPr>
            <a:lvl2pPr marL="0" marR="0" lvl="1" indent="0" algn="l" rtl="0">
              <a:spcBef>
                <a:spcPts val="0"/>
              </a:spcBef>
              <a:buNone/>
              <a:defRPr sz="600">
                <a:solidFill>
                  <a:srgbClr val="FFFFFF"/>
                </a:solidFill>
                <a:latin typeface="Arial"/>
                <a:ea typeface="Arial"/>
                <a:cs typeface="Arial"/>
                <a:sym typeface="Arial"/>
              </a:defRPr>
            </a:lvl2pPr>
            <a:lvl3pPr marL="0" marR="0" lvl="2" indent="0" algn="l" rtl="0">
              <a:spcBef>
                <a:spcPts val="0"/>
              </a:spcBef>
              <a:buNone/>
              <a:defRPr sz="600">
                <a:solidFill>
                  <a:srgbClr val="FFFFFF"/>
                </a:solidFill>
                <a:latin typeface="Arial"/>
                <a:ea typeface="Arial"/>
                <a:cs typeface="Arial"/>
                <a:sym typeface="Arial"/>
              </a:defRPr>
            </a:lvl3pPr>
            <a:lvl4pPr marL="0" marR="0" lvl="3" indent="0" algn="l" rtl="0">
              <a:spcBef>
                <a:spcPts val="0"/>
              </a:spcBef>
              <a:buNone/>
              <a:defRPr sz="600">
                <a:solidFill>
                  <a:srgbClr val="FFFFFF"/>
                </a:solidFill>
                <a:latin typeface="Arial"/>
                <a:ea typeface="Arial"/>
                <a:cs typeface="Arial"/>
                <a:sym typeface="Arial"/>
              </a:defRPr>
            </a:lvl4pPr>
            <a:lvl5pPr marL="0" marR="0" lvl="4" indent="0" algn="l" rtl="0">
              <a:spcBef>
                <a:spcPts val="0"/>
              </a:spcBef>
              <a:buNone/>
              <a:defRPr sz="600">
                <a:solidFill>
                  <a:srgbClr val="FFFFFF"/>
                </a:solidFill>
                <a:latin typeface="Arial"/>
                <a:ea typeface="Arial"/>
                <a:cs typeface="Arial"/>
                <a:sym typeface="Arial"/>
              </a:defRPr>
            </a:lvl5pPr>
            <a:lvl6pPr marL="0" marR="0" lvl="5" indent="0" algn="l" rtl="0">
              <a:spcBef>
                <a:spcPts val="0"/>
              </a:spcBef>
              <a:buNone/>
              <a:defRPr sz="600">
                <a:solidFill>
                  <a:srgbClr val="FFFFFF"/>
                </a:solidFill>
                <a:latin typeface="Arial"/>
                <a:ea typeface="Arial"/>
                <a:cs typeface="Arial"/>
                <a:sym typeface="Arial"/>
              </a:defRPr>
            </a:lvl6pPr>
            <a:lvl7pPr marL="0" marR="0" lvl="6" indent="0" algn="l" rtl="0">
              <a:spcBef>
                <a:spcPts val="0"/>
              </a:spcBef>
              <a:buNone/>
              <a:defRPr sz="600">
                <a:solidFill>
                  <a:srgbClr val="FFFFFF"/>
                </a:solidFill>
                <a:latin typeface="Arial"/>
                <a:ea typeface="Arial"/>
                <a:cs typeface="Arial"/>
                <a:sym typeface="Arial"/>
              </a:defRPr>
            </a:lvl7pPr>
            <a:lvl8pPr marL="0" marR="0" lvl="7" indent="0" algn="l" rtl="0">
              <a:spcBef>
                <a:spcPts val="0"/>
              </a:spcBef>
              <a:buNone/>
              <a:defRPr sz="600">
                <a:solidFill>
                  <a:srgbClr val="FFFFFF"/>
                </a:solidFill>
                <a:latin typeface="Arial"/>
                <a:ea typeface="Arial"/>
                <a:cs typeface="Arial"/>
                <a:sym typeface="Arial"/>
              </a:defRPr>
            </a:lvl8pPr>
            <a:lvl9pPr marL="0" marR="0" lvl="8" indent="0" algn="l" rtl="0">
              <a:spcBef>
                <a:spcPts val="0"/>
              </a:spcBef>
              <a:buNone/>
              <a:defRPr sz="600">
                <a:solidFill>
                  <a:srgbClr val="FFFFFF"/>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188" name="Google Shape;188;p78"/>
          <p:cNvSpPr txBox="1">
            <a:spLocks noGrp="1"/>
          </p:cNvSpPr>
          <p:nvPr>
            <p:ph type="ftr" idx="11"/>
          </p:nvPr>
        </p:nvSpPr>
        <p:spPr>
          <a:xfrm>
            <a:off x="252413" y="4857154"/>
            <a:ext cx="1509767"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0" name="Google Shape;190;p78"/>
          <p:cNvSpPr/>
          <p:nvPr/>
        </p:nvSpPr>
        <p:spPr>
          <a:xfrm>
            <a:off x="5032059" y="274283"/>
            <a:ext cx="457200" cy="457200"/>
          </a:xfrm>
          <a:prstGeom prst="rect">
            <a:avLst/>
          </a:prstGeom>
          <a:solidFill>
            <a:srgbClr val="F2F2F2"/>
          </a:solidFill>
          <a:ln>
            <a:noFill/>
          </a:ln>
        </p:spPr>
        <p:txBody>
          <a:bodyPr spcFirstLastPara="1" wrap="square" lIns="92200" tIns="46100" rIns="92200" bIns="46100" anchor="ctr" anchorCtr="0">
            <a:normAutofit/>
          </a:bodyPr>
          <a:lstStyle/>
          <a:p>
            <a:pPr marL="0" marR="0" lvl="0" indent="0" algn="ctr" rtl="0">
              <a:spcBef>
                <a:spcPts val="0"/>
              </a:spcBef>
              <a:spcAft>
                <a:spcPts val="0"/>
              </a:spcAft>
              <a:buNone/>
            </a:pPr>
            <a:endParaRPr sz="1300" b="1">
              <a:solidFill>
                <a:schemeClr val="accent1"/>
              </a:solidFill>
              <a:latin typeface="Arial"/>
              <a:ea typeface="Arial"/>
              <a:cs typeface="Arial"/>
              <a:sym typeface="Arial"/>
            </a:endParaRPr>
          </a:p>
        </p:txBody>
      </p:sp>
      <p:sp>
        <p:nvSpPr>
          <p:cNvPr id="191" name="Google Shape;191;p78"/>
          <p:cNvSpPr/>
          <p:nvPr/>
        </p:nvSpPr>
        <p:spPr>
          <a:xfrm>
            <a:off x="5616268" y="274288"/>
            <a:ext cx="3200400" cy="457200"/>
          </a:xfrm>
          <a:prstGeom prst="rect">
            <a:avLst/>
          </a:prstGeom>
          <a:solidFill>
            <a:srgbClr val="F2F2F2"/>
          </a:solidFill>
          <a:ln>
            <a:noFill/>
          </a:ln>
        </p:spPr>
        <p:txBody>
          <a:bodyPr spcFirstLastPara="1" wrap="square" lIns="92200" tIns="46100" rIns="92200" bIns="46100" anchor="ctr" anchorCtr="0">
            <a:noAutofit/>
          </a:bodyPr>
          <a:lstStyle/>
          <a:p>
            <a:pPr marL="0" marR="0" lvl="0" indent="0" algn="l" rtl="0">
              <a:spcBef>
                <a:spcPts val="0"/>
              </a:spcBef>
              <a:spcAft>
                <a:spcPts val="0"/>
              </a:spcAft>
              <a:buNone/>
            </a:pPr>
            <a:endParaRPr sz="1300" b="1">
              <a:solidFill>
                <a:schemeClr val="accent1"/>
              </a:solidFill>
              <a:latin typeface="Arial"/>
              <a:ea typeface="Arial"/>
              <a:cs typeface="Arial"/>
              <a:sym typeface="Arial"/>
            </a:endParaRPr>
          </a:p>
        </p:txBody>
      </p:sp>
      <p:sp>
        <p:nvSpPr>
          <p:cNvPr id="192" name="Google Shape;192;p78"/>
          <p:cNvSpPr/>
          <p:nvPr/>
        </p:nvSpPr>
        <p:spPr>
          <a:xfrm>
            <a:off x="5028791" y="785845"/>
            <a:ext cx="457200" cy="457200"/>
          </a:xfrm>
          <a:prstGeom prst="rect">
            <a:avLst/>
          </a:prstGeom>
          <a:solidFill>
            <a:srgbClr val="F2F2F2"/>
          </a:solidFill>
          <a:ln>
            <a:noFill/>
          </a:ln>
        </p:spPr>
        <p:txBody>
          <a:bodyPr spcFirstLastPara="1" wrap="square" lIns="92200" tIns="46100" rIns="92200" bIns="46100" anchor="ctr" anchorCtr="0">
            <a:normAutofit/>
          </a:bodyPr>
          <a:lstStyle/>
          <a:p>
            <a:pPr marL="0" marR="0" lvl="0" indent="0" algn="ctr" rtl="0">
              <a:spcBef>
                <a:spcPts val="0"/>
              </a:spcBef>
              <a:spcAft>
                <a:spcPts val="0"/>
              </a:spcAft>
              <a:buNone/>
            </a:pPr>
            <a:endParaRPr sz="1300" b="1">
              <a:solidFill>
                <a:srgbClr val="626469"/>
              </a:solidFill>
              <a:latin typeface="Arial"/>
              <a:ea typeface="Arial"/>
              <a:cs typeface="Arial"/>
              <a:sym typeface="Arial"/>
            </a:endParaRPr>
          </a:p>
        </p:txBody>
      </p:sp>
      <p:sp>
        <p:nvSpPr>
          <p:cNvPr id="193" name="Google Shape;193;p78"/>
          <p:cNvSpPr/>
          <p:nvPr/>
        </p:nvSpPr>
        <p:spPr>
          <a:xfrm>
            <a:off x="5624172" y="786836"/>
            <a:ext cx="3200400" cy="457200"/>
          </a:xfrm>
          <a:prstGeom prst="rect">
            <a:avLst/>
          </a:prstGeom>
          <a:solidFill>
            <a:srgbClr val="F7F7F7"/>
          </a:solidFill>
          <a:ln>
            <a:noFill/>
          </a:ln>
        </p:spPr>
        <p:txBody>
          <a:bodyPr spcFirstLastPara="1" wrap="square" lIns="92200" tIns="46100" rIns="92200" bIns="46100" anchor="ctr" anchorCtr="0">
            <a:noAutofit/>
          </a:bodyPr>
          <a:lstStyle/>
          <a:p>
            <a:pPr marL="0" marR="0" lvl="0" indent="0" algn="l" rtl="0">
              <a:spcBef>
                <a:spcPts val="0"/>
              </a:spcBef>
              <a:spcAft>
                <a:spcPts val="0"/>
              </a:spcAft>
              <a:buNone/>
            </a:pPr>
            <a:endParaRPr sz="1300" b="1">
              <a:solidFill>
                <a:schemeClr val="accent1"/>
              </a:solidFill>
              <a:latin typeface="Arial"/>
              <a:ea typeface="Arial"/>
              <a:cs typeface="Arial"/>
              <a:sym typeface="Arial"/>
            </a:endParaRPr>
          </a:p>
        </p:txBody>
      </p:sp>
      <p:sp>
        <p:nvSpPr>
          <p:cNvPr id="194" name="Google Shape;194;p78"/>
          <p:cNvSpPr/>
          <p:nvPr/>
        </p:nvSpPr>
        <p:spPr>
          <a:xfrm>
            <a:off x="5028791" y="1300195"/>
            <a:ext cx="457200" cy="457200"/>
          </a:xfrm>
          <a:prstGeom prst="rect">
            <a:avLst/>
          </a:prstGeom>
          <a:solidFill>
            <a:srgbClr val="F2F2F2"/>
          </a:solidFill>
          <a:ln>
            <a:noFill/>
          </a:ln>
        </p:spPr>
        <p:txBody>
          <a:bodyPr spcFirstLastPara="1" wrap="square" lIns="92200" tIns="46100" rIns="92200" bIns="46100" anchor="ctr" anchorCtr="0">
            <a:normAutofit/>
          </a:bodyPr>
          <a:lstStyle/>
          <a:p>
            <a:pPr marL="0" marR="0" lvl="0" indent="0" algn="ctr" rtl="0">
              <a:spcBef>
                <a:spcPts val="0"/>
              </a:spcBef>
              <a:spcAft>
                <a:spcPts val="0"/>
              </a:spcAft>
              <a:buNone/>
            </a:pPr>
            <a:endParaRPr sz="1300" b="1">
              <a:solidFill>
                <a:srgbClr val="626469"/>
              </a:solidFill>
              <a:latin typeface="Arial"/>
              <a:ea typeface="Arial"/>
              <a:cs typeface="Arial"/>
              <a:sym typeface="Arial"/>
            </a:endParaRPr>
          </a:p>
        </p:txBody>
      </p:sp>
      <p:sp>
        <p:nvSpPr>
          <p:cNvPr id="195" name="Google Shape;195;p78"/>
          <p:cNvSpPr/>
          <p:nvPr/>
        </p:nvSpPr>
        <p:spPr>
          <a:xfrm>
            <a:off x="5624172" y="1301186"/>
            <a:ext cx="3200400" cy="457200"/>
          </a:xfrm>
          <a:prstGeom prst="rect">
            <a:avLst/>
          </a:prstGeom>
          <a:solidFill>
            <a:srgbClr val="F7F7F7"/>
          </a:solidFill>
          <a:ln>
            <a:noFill/>
          </a:ln>
        </p:spPr>
        <p:txBody>
          <a:bodyPr spcFirstLastPara="1" wrap="square" lIns="92200" tIns="46100" rIns="92200" bIns="46100" anchor="ctr" anchorCtr="0">
            <a:noAutofit/>
          </a:bodyPr>
          <a:lstStyle/>
          <a:p>
            <a:pPr marL="0" marR="0" lvl="0" indent="0" algn="l" rtl="0">
              <a:spcBef>
                <a:spcPts val="0"/>
              </a:spcBef>
              <a:spcAft>
                <a:spcPts val="0"/>
              </a:spcAft>
              <a:buNone/>
            </a:pPr>
            <a:endParaRPr sz="1300" b="1">
              <a:solidFill>
                <a:schemeClr val="accent1"/>
              </a:solidFill>
              <a:latin typeface="Arial"/>
              <a:ea typeface="Arial"/>
              <a:cs typeface="Arial"/>
              <a:sym typeface="Arial"/>
            </a:endParaRPr>
          </a:p>
        </p:txBody>
      </p:sp>
      <p:sp>
        <p:nvSpPr>
          <p:cNvPr id="196" name="Google Shape;196;p78"/>
          <p:cNvSpPr/>
          <p:nvPr/>
        </p:nvSpPr>
        <p:spPr>
          <a:xfrm>
            <a:off x="5028791" y="1814545"/>
            <a:ext cx="457200" cy="457200"/>
          </a:xfrm>
          <a:prstGeom prst="rect">
            <a:avLst/>
          </a:prstGeom>
          <a:solidFill>
            <a:srgbClr val="F2F2F2"/>
          </a:solidFill>
          <a:ln>
            <a:noFill/>
          </a:ln>
        </p:spPr>
        <p:txBody>
          <a:bodyPr spcFirstLastPara="1" wrap="square" lIns="92200" tIns="46100" rIns="92200" bIns="46100" anchor="ctr" anchorCtr="0">
            <a:normAutofit/>
          </a:bodyPr>
          <a:lstStyle/>
          <a:p>
            <a:pPr marL="0" marR="0" lvl="0" indent="0" algn="ctr" rtl="0">
              <a:spcBef>
                <a:spcPts val="0"/>
              </a:spcBef>
              <a:spcAft>
                <a:spcPts val="0"/>
              </a:spcAft>
              <a:buNone/>
            </a:pPr>
            <a:endParaRPr sz="1300" b="1">
              <a:solidFill>
                <a:srgbClr val="626469"/>
              </a:solidFill>
              <a:latin typeface="Arial"/>
              <a:ea typeface="Arial"/>
              <a:cs typeface="Arial"/>
              <a:sym typeface="Arial"/>
            </a:endParaRPr>
          </a:p>
        </p:txBody>
      </p:sp>
      <p:sp>
        <p:nvSpPr>
          <p:cNvPr id="197" name="Google Shape;197;p78"/>
          <p:cNvSpPr/>
          <p:nvPr/>
        </p:nvSpPr>
        <p:spPr>
          <a:xfrm>
            <a:off x="5624172" y="1815536"/>
            <a:ext cx="3200400" cy="457200"/>
          </a:xfrm>
          <a:prstGeom prst="rect">
            <a:avLst/>
          </a:prstGeom>
          <a:solidFill>
            <a:srgbClr val="F7F7F7"/>
          </a:solidFill>
          <a:ln>
            <a:noFill/>
          </a:ln>
        </p:spPr>
        <p:txBody>
          <a:bodyPr spcFirstLastPara="1" wrap="square" lIns="92200" tIns="46100" rIns="92200" bIns="46100" anchor="ctr" anchorCtr="0">
            <a:noAutofit/>
          </a:bodyPr>
          <a:lstStyle/>
          <a:p>
            <a:pPr marL="0" marR="0" lvl="0" indent="0" algn="l" rtl="0">
              <a:spcBef>
                <a:spcPts val="0"/>
              </a:spcBef>
              <a:spcAft>
                <a:spcPts val="0"/>
              </a:spcAft>
              <a:buNone/>
            </a:pPr>
            <a:endParaRPr sz="1300" b="1">
              <a:solidFill>
                <a:schemeClr val="accent1"/>
              </a:solidFill>
              <a:latin typeface="Arial"/>
              <a:ea typeface="Arial"/>
              <a:cs typeface="Arial"/>
              <a:sym typeface="Arial"/>
            </a:endParaRPr>
          </a:p>
        </p:txBody>
      </p:sp>
      <p:sp>
        <p:nvSpPr>
          <p:cNvPr id="198" name="Google Shape;198;p78"/>
          <p:cNvSpPr/>
          <p:nvPr/>
        </p:nvSpPr>
        <p:spPr>
          <a:xfrm>
            <a:off x="5028791" y="2328895"/>
            <a:ext cx="457200" cy="457200"/>
          </a:xfrm>
          <a:prstGeom prst="rect">
            <a:avLst/>
          </a:prstGeom>
          <a:solidFill>
            <a:srgbClr val="F2F2F2"/>
          </a:solidFill>
          <a:ln>
            <a:noFill/>
          </a:ln>
        </p:spPr>
        <p:txBody>
          <a:bodyPr spcFirstLastPara="1" wrap="square" lIns="92200" tIns="46100" rIns="92200" bIns="46100" anchor="ctr" anchorCtr="0">
            <a:normAutofit/>
          </a:bodyPr>
          <a:lstStyle/>
          <a:p>
            <a:pPr marL="0" marR="0" lvl="0" indent="0" algn="ctr" rtl="0">
              <a:spcBef>
                <a:spcPts val="0"/>
              </a:spcBef>
              <a:spcAft>
                <a:spcPts val="0"/>
              </a:spcAft>
              <a:buNone/>
            </a:pPr>
            <a:endParaRPr sz="1300" b="1">
              <a:solidFill>
                <a:srgbClr val="626469"/>
              </a:solidFill>
              <a:latin typeface="Arial"/>
              <a:ea typeface="Arial"/>
              <a:cs typeface="Arial"/>
              <a:sym typeface="Arial"/>
            </a:endParaRPr>
          </a:p>
        </p:txBody>
      </p:sp>
      <p:sp>
        <p:nvSpPr>
          <p:cNvPr id="199" name="Google Shape;199;p78"/>
          <p:cNvSpPr/>
          <p:nvPr/>
        </p:nvSpPr>
        <p:spPr>
          <a:xfrm>
            <a:off x="5624172" y="2329886"/>
            <a:ext cx="3200400" cy="457200"/>
          </a:xfrm>
          <a:prstGeom prst="rect">
            <a:avLst/>
          </a:prstGeom>
          <a:solidFill>
            <a:srgbClr val="F7F7F7"/>
          </a:solidFill>
          <a:ln>
            <a:noFill/>
          </a:ln>
        </p:spPr>
        <p:txBody>
          <a:bodyPr spcFirstLastPara="1" wrap="square" lIns="92200" tIns="46100" rIns="92200" bIns="46100" anchor="ctr" anchorCtr="0">
            <a:noAutofit/>
          </a:bodyPr>
          <a:lstStyle/>
          <a:p>
            <a:pPr marL="0" marR="0" lvl="0" indent="0" algn="l" rtl="0">
              <a:spcBef>
                <a:spcPts val="0"/>
              </a:spcBef>
              <a:spcAft>
                <a:spcPts val="0"/>
              </a:spcAft>
              <a:buNone/>
            </a:pPr>
            <a:endParaRPr sz="1300" b="1">
              <a:solidFill>
                <a:schemeClr val="accent1"/>
              </a:solidFill>
              <a:latin typeface="Arial"/>
              <a:ea typeface="Arial"/>
              <a:cs typeface="Arial"/>
              <a:sym typeface="Arial"/>
            </a:endParaRPr>
          </a:p>
        </p:txBody>
      </p:sp>
      <p:sp>
        <p:nvSpPr>
          <p:cNvPr id="200" name="Google Shape;200;p78"/>
          <p:cNvSpPr/>
          <p:nvPr/>
        </p:nvSpPr>
        <p:spPr>
          <a:xfrm>
            <a:off x="5028791" y="2862295"/>
            <a:ext cx="457200" cy="457200"/>
          </a:xfrm>
          <a:prstGeom prst="rect">
            <a:avLst/>
          </a:prstGeom>
          <a:solidFill>
            <a:srgbClr val="F2F2F2"/>
          </a:solidFill>
          <a:ln>
            <a:noFill/>
          </a:ln>
        </p:spPr>
        <p:txBody>
          <a:bodyPr spcFirstLastPara="1" wrap="square" lIns="92200" tIns="46100" rIns="92200" bIns="46100" anchor="ctr" anchorCtr="0">
            <a:normAutofit/>
          </a:bodyPr>
          <a:lstStyle/>
          <a:p>
            <a:pPr marL="0" marR="0" lvl="0" indent="0" algn="ctr" rtl="0">
              <a:spcBef>
                <a:spcPts val="0"/>
              </a:spcBef>
              <a:spcAft>
                <a:spcPts val="0"/>
              </a:spcAft>
              <a:buNone/>
            </a:pPr>
            <a:endParaRPr sz="1300" b="1">
              <a:solidFill>
                <a:srgbClr val="626469"/>
              </a:solidFill>
              <a:latin typeface="Arial"/>
              <a:ea typeface="Arial"/>
              <a:cs typeface="Arial"/>
              <a:sym typeface="Arial"/>
            </a:endParaRPr>
          </a:p>
        </p:txBody>
      </p:sp>
      <p:sp>
        <p:nvSpPr>
          <p:cNvPr id="201" name="Google Shape;201;p78"/>
          <p:cNvSpPr/>
          <p:nvPr/>
        </p:nvSpPr>
        <p:spPr>
          <a:xfrm>
            <a:off x="5624172" y="2863286"/>
            <a:ext cx="3200400" cy="457200"/>
          </a:xfrm>
          <a:prstGeom prst="rect">
            <a:avLst/>
          </a:prstGeom>
          <a:solidFill>
            <a:srgbClr val="F7F7F7"/>
          </a:solidFill>
          <a:ln>
            <a:noFill/>
          </a:ln>
        </p:spPr>
        <p:txBody>
          <a:bodyPr spcFirstLastPara="1" wrap="square" lIns="92200" tIns="46100" rIns="92200" bIns="46100" anchor="ctr" anchorCtr="0">
            <a:noAutofit/>
          </a:bodyPr>
          <a:lstStyle/>
          <a:p>
            <a:pPr marL="0" marR="0" lvl="0" indent="0" algn="l" rtl="0">
              <a:spcBef>
                <a:spcPts val="0"/>
              </a:spcBef>
              <a:spcAft>
                <a:spcPts val="0"/>
              </a:spcAft>
              <a:buNone/>
            </a:pPr>
            <a:endParaRPr sz="1300" b="1">
              <a:solidFill>
                <a:schemeClr val="accent1"/>
              </a:solidFill>
              <a:latin typeface="Arial"/>
              <a:ea typeface="Arial"/>
              <a:cs typeface="Arial"/>
              <a:sym typeface="Arial"/>
            </a:endParaRPr>
          </a:p>
        </p:txBody>
      </p:sp>
      <p:sp>
        <p:nvSpPr>
          <p:cNvPr id="202" name="Google Shape;202;p78"/>
          <p:cNvSpPr/>
          <p:nvPr/>
        </p:nvSpPr>
        <p:spPr>
          <a:xfrm>
            <a:off x="5028791" y="3395695"/>
            <a:ext cx="457200" cy="457200"/>
          </a:xfrm>
          <a:prstGeom prst="rect">
            <a:avLst/>
          </a:prstGeom>
          <a:solidFill>
            <a:srgbClr val="F2F2F2"/>
          </a:solidFill>
          <a:ln>
            <a:noFill/>
          </a:ln>
        </p:spPr>
        <p:txBody>
          <a:bodyPr spcFirstLastPara="1" wrap="square" lIns="92200" tIns="46100" rIns="92200" bIns="46100" anchor="ctr" anchorCtr="0">
            <a:normAutofit/>
          </a:bodyPr>
          <a:lstStyle/>
          <a:p>
            <a:pPr marL="0" marR="0" lvl="0" indent="0" algn="ctr" rtl="0">
              <a:spcBef>
                <a:spcPts val="0"/>
              </a:spcBef>
              <a:spcAft>
                <a:spcPts val="0"/>
              </a:spcAft>
              <a:buNone/>
            </a:pPr>
            <a:endParaRPr sz="1300" b="1">
              <a:solidFill>
                <a:srgbClr val="626469"/>
              </a:solidFill>
              <a:latin typeface="Arial"/>
              <a:ea typeface="Arial"/>
              <a:cs typeface="Arial"/>
              <a:sym typeface="Arial"/>
            </a:endParaRPr>
          </a:p>
        </p:txBody>
      </p:sp>
      <p:sp>
        <p:nvSpPr>
          <p:cNvPr id="203" name="Google Shape;203;p78"/>
          <p:cNvSpPr/>
          <p:nvPr/>
        </p:nvSpPr>
        <p:spPr>
          <a:xfrm>
            <a:off x="5624172" y="3396686"/>
            <a:ext cx="3200400" cy="457200"/>
          </a:xfrm>
          <a:prstGeom prst="rect">
            <a:avLst/>
          </a:prstGeom>
          <a:solidFill>
            <a:srgbClr val="F7F7F7"/>
          </a:solidFill>
          <a:ln>
            <a:noFill/>
          </a:ln>
        </p:spPr>
        <p:txBody>
          <a:bodyPr spcFirstLastPara="1" wrap="square" lIns="92200" tIns="46100" rIns="92200" bIns="46100" anchor="ctr" anchorCtr="0">
            <a:noAutofit/>
          </a:bodyPr>
          <a:lstStyle/>
          <a:p>
            <a:pPr marL="0" marR="0" lvl="0" indent="0" algn="l" rtl="0">
              <a:spcBef>
                <a:spcPts val="0"/>
              </a:spcBef>
              <a:spcAft>
                <a:spcPts val="0"/>
              </a:spcAft>
              <a:buNone/>
            </a:pPr>
            <a:endParaRPr sz="1300" b="1">
              <a:solidFill>
                <a:schemeClr val="accent1"/>
              </a:solidFill>
              <a:latin typeface="Arial"/>
              <a:ea typeface="Arial"/>
              <a:cs typeface="Arial"/>
              <a:sym typeface="Arial"/>
            </a:endParaRPr>
          </a:p>
        </p:txBody>
      </p:sp>
      <p:sp>
        <p:nvSpPr>
          <p:cNvPr id="204" name="Google Shape;204;p78"/>
          <p:cNvSpPr/>
          <p:nvPr/>
        </p:nvSpPr>
        <p:spPr>
          <a:xfrm>
            <a:off x="5028791" y="3919570"/>
            <a:ext cx="457200" cy="457200"/>
          </a:xfrm>
          <a:prstGeom prst="rect">
            <a:avLst/>
          </a:prstGeom>
          <a:solidFill>
            <a:srgbClr val="F2F2F2"/>
          </a:solidFill>
          <a:ln>
            <a:noFill/>
          </a:ln>
        </p:spPr>
        <p:txBody>
          <a:bodyPr spcFirstLastPara="1" wrap="square" lIns="92200" tIns="46100" rIns="92200" bIns="46100" anchor="ctr" anchorCtr="0">
            <a:normAutofit/>
          </a:bodyPr>
          <a:lstStyle/>
          <a:p>
            <a:pPr marL="0" marR="0" lvl="0" indent="0" algn="ctr" rtl="0">
              <a:spcBef>
                <a:spcPts val="0"/>
              </a:spcBef>
              <a:spcAft>
                <a:spcPts val="0"/>
              </a:spcAft>
              <a:buNone/>
            </a:pPr>
            <a:endParaRPr sz="1300" b="1">
              <a:solidFill>
                <a:srgbClr val="626469"/>
              </a:solidFill>
              <a:latin typeface="Arial"/>
              <a:ea typeface="Arial"/>
              <a:cs typeface="Arial"/>
              <a:sym typeface="Arial"/>
            </a:endParaRPr>
          </a:p>
        </p:txBody>
      </p:sp>
      <p:sp>
        <p:nvSpPr>
          <p:cNvPr id="205" name="Google Shape;205;p78"/>
          <p:cNvSpPr/>
          <p:nvPr/>
        </p:nvSpPr>
        <p:spPr>
          <a:xfrm>
            <a:off x="5624172" y="3920561"/>
            <a:ext cx="3200400" cy="457200"/>
          </a:xfrm>
          <a:prstGeom prst="rect">
            <a:avLst/>
          </a:prstGeom>
          <a:solidFill>
            <a:srgbClr val="F7F7F7"/>
          </a:solidFill>
          <a:ln>
            <a:noFill/>
          </a:ln>
        </p:spPr>
        <p:txBody>
          <a:bodyPr spcFirstLastPara="1" wrap="square" lIns="92200" tIns="46100" rIns="92200" bIns="46100" anchor="ctr" anchorCtr="0">
            <a:noAutofit/>
          </a:bodyPr>
          <a:lstStyle/>
          <a:p>
            <a:pPr marL="0" marR="0" lvl="0" indent="0" algn="l" rtl="0">
              <a:spcBef>
                <a:spcPts val="0"/>
              </a:spcBef>
              <a:spcAft>
                <a:spcPts val="0"/>
              </a:spcAft>
              <a:buNone/>
            </a:pPr>
            <a:endParaRPr sz="1300" b="1">
              <a:solidFill>
                <a:schemeClr val="accent1"/>
              </a:solidFill>
              <a:latin typeface="Arial"/>
              <a:ea typeface="Arial"/>
              <a:cs typeface="Arial"/>
              <a:sym typeface="Arial"/>
            </a:endParaRPr>
          </a:p>
        </p:txBody>
      </p:sp>
      <p:sp>
        <p:nvSpPr>
          <p:cNvPr id="206" name="Google Shape;206;p78"/>
          <p:cNvSpPr txBox="1">
            <a:spLocks noGrp="1"/>
          </p:cNvSpPr>
          <p:nvPr>
            <p:ph type="body" idx="2"/>
          </p:nvPr>
        </p:nvSpPr>
        <p:spPr>
          <a:xfrm>
            <a:off x="5004100" y="382137"/>
            <a:ext cx="509596" cy="210641"/>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7" name="Google Shape;207;p78"/>
          <p:cNvSpPr txBox="1">
            <a:spLocks noGrp="1"/>
          </p:cNvSpPr>
          <p:nvPr>
            <p:ph type="body" idx="3"/>
          </p:nvPr>
        </p:nvSpPr>
        <p:spPr>
          <a:xfrm>
            <a:off x="5629632" y="395785"/>
            <a:ext cx="3145878" cy="208365"/>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8" name="Google Shape;208;p78"/>
          <p:cNvSpPr txBox="1">
            <a:spLocks noGrp="1"/>
          </p:cNvSpPr>
          <p:nvPr>
            <p:ph type="body" idx="4"/>
          </p:nvPr>
        </p:nvSpPr>
        <p:spPr>
          <a:xfrm>
            <a:off x="5006372" y="875737"/>
            <a:ext cx="509596" cy="210641"/>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9" name="Google Shape;209;p78"/>
          <p:cNvSpPr txBox="1">
            <a:spLocks noGrp="1"/>
          </p:cNvSpPr>
          <p:nvPr>
            <p:ph type="body" idx="5"/>
          </p:nvPr>
        </p:nvSpPr>
        <p:spPr>
          <a:xfrm>
            <a:off x="5631904" y="889385"/>
            <a:ext cx="3145878" cy="208365"/>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0" name="Google Shape;210;p78"/>
          <p:cNvSpPr txBox="1">
            <a:spLocks noGrp="1"/>
          </p:cNvSpPr>
          <p:nvPr>
            <p:ph type="body" idx="6"/>
          </p:nvPr>
        </p:nvSpPr>
        <p:spPr>
          <a:xfrm>
            <a:off x="4994996" y="1410281"/>
            <a:ext cx="509596" cy="210641"/>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1" name="Google Shape;211;p78"/>
          <p:cNvSpPr txBox="1">
            <a:spLocks noGrp="1"/>
          </p:cNvSpPr>
          <p:nvPr>
            <p:ph type="body" idx="7"/>
          </p:nvPr>
        </p:nvSpPr>
        <p:spPr>
          <a:xfrm>
            <a:off x="5620528" y="1423929"/>
            <a:ext cx="3145878" cy="208365"/>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2" name="Google Shape;212;p78"/>
          <p:cNvSpPr txBox="1">
            <a:spLocks noGrp="1"/>
          </p:cNvSpPr>
          <p:nvPr>
            <p:ph type="body" idx="8"/>
          </p:nvPr>
        </p:nvSpPr>
        <p:spPr>
          <a:xfrm>
            <a:off x="4992724" y="1926633"/>
            <a:ext cx="509596" cy="210641"/>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3" name="Google Shape;213;p78"/>
          <p:cNvSpPr txBox="1">
            <a:spLocks noGrp="1"/>
          </p:cNvSpPr>
          <p:nvPr>
            <p:ph type="body" idx="9"/>
          </p:nvPr>
        </p:nvSpPr>
        <p:spPr>
          <a:xfrm>
            <a:off x="5618256" y="1940281"/>
            <a:ext cx="3145878" cy="208365"/>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4" name="Google Shape;214;p78"/>
          <p:cNvSpPr txBox="1">
            <a:spLocks noGrp="1"/>
          </p:cNvSpPr>
          <p:nvPr>
            <p:ph type="body" idx="13"/>
          </p:nvPr>
        </p:nvSpPr>
        <p:spPr>
          <a:xfrm>
            <a:off x="4994996" y="2420233"/>
            <a:ext cx="509596" cy="210641"/>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5" name="Google Shape;215;p78"/>
          <p:cNvSpPr txBox="1">
            <a:spLocks noGrp="1"/>
          </p:cNvSpPr>
          <p:nvPr>
            <p:ph type="body" idx="14"/>
          </p:nvPr>
        </p:nvSpPr>
        <p:spPr>
          <a:xfrm>
            <a:off x="5620528" y="2433881"/>
            <a:ext cx="3145878" cy="208365"/>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6" name="Google Shape;216;p78"/>
          <p:cNvSpPr txBox="1">
            <a:spLocks noGrp="1"/>
          </p:cNvSpPr>
          <p:nvPr>
            <p:ph type="body" idx="15"/>
          </p:nvPr>
        </p:nvSpPr>
        <p:spPr>
          <a:xfrm>
            <a:off x="4997268" y="2954777"/>
            <a:ext cx="509596" cy="210641"/>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7" name="Google Shape;217;p78"/>
          <p:cNvSpPr txBox="1">
            <a:spLocks noGrp="1"/>
          </p:cNvSpPr>
          <p:nvPr>
            <p:ph type="body" idx="16"/>
          </p:nvPr>
        </p:nvSpPr>
        <p:spPr>
          <a:xfrm>
            <a:off x="5609152" y="2968425"/>
            <a:ext cx="3145878" cy="208365"/>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8" name="Google Shape;218;p78"/>
          <p:cNvSpPr txBox="1">
            <a:spLocks noGrp="1"/>
          </p:cNvSpPr>
          <p:nvPr>
            <p:ph type="body" idx="17"/>
          </p:nvPr>
        </p:nvSpPr>
        <p:spPr>
          <a:xfrm>
            <a:off x="4983620" y="3487049"/>
            <a:ext cx="509596" cy="210641"/>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9" name="Google Shape;219;p78"/>
          <p:cNvSpPr txBox="1">
            <a:spLocks noGrp="1"/>
          </p:cNvSpPr>
          <p:nvPr>
            <p:ph type="body" idx="18"/>
          </p:nvPr>
        </p:nvSpPr>
        <p:spPr>
          <a:xfrm>
            <a:off x="5622800" y="3500697"/>
            <a:ext cx="3145878" cy="208365"/>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0" name="Google Shape;220;p78"/>
          <p:cNvSpPr txBox="1">
            <a:spLocks noGrp="1"/>
          </p:cNvSpPr>
          <p:nvPr>
            <p:ph type="body" idx="19"/>
          </p:nvPr>
        </p:nvSpPr>
        <p:spPr>
          <a:xfrm>
            <a:off x="4985892" y="4021593"/>
            <a:ext cx="509596" cy="210641"/>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1" name="Google Shape;221;p78"/>
          <p:cNvSpPr txBox="1">
            <a:spLocks noGrp="1"/>
          </p:cNvSpPr>
          <p:nvPr>
            <p:ph type="body" idx="20"/>
          </p:nvPr>
        </p:nvSpPr>
        <p:spPr>
          <a:xfrm>
            <a:off x="5611424" y="4035241"/>
            <a:ext cx="3145878" cy="208365"/>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w/ Image ">
  <p:cSld name="Section Title w/ Image ">
    <p:spTree>
      <p:nvGrpSpPr>
        <p:cNvPr id="1" name="Shape 222"/>
        <p:cNvGrpSpPr/>
        <p:nvPr/>
      </p:nvGrpSpPr>
      <p:grpSpPr>
        <a:xfrm>
          <a:off x="0" y="0"/>
          <a:ext cx="0" cy="0"/>
          <a:chOff x="0" y="0"/>
          <a:chExt cx="0" cy="0"/>
        </a:xfrm>
      </p:grpSpPr>
      <p:sp>
        <p:nvSpPr>
          <p:cNvPr id="223" name="Google Shape;223;p79"/>
          <p:cNvSpPr txBox="1">
            <a:spLocks noGrp="1"/>
          </p:cNvSpPr>
          <p:nvPr>
            <p:ph type="body" idx="1"/>
          </p:nvPr>
        </p:nvSpPr>
        <p:spPr>
          <a:xfrm>
            <a:off x="4613273" y="0"/>
            <a:ext cx="4530727" cy="5143499"/>
          </a:xfrm>
          <a:prstGeom prst="rect">
            <a:avLst/>
          </a:prstGeom>
          <a:solidFill>
            <a:schemeClr val="accent2">
              <a:alpha val="20000"/>
            </a:schemeClr>
          </a:solidFill>
          <a:ln>
            <a:noFill/>
          </a:ln>
        </p:spPr>
        <p:txBody>
          <a:bodyPr spcFirstLastPara="1" wrap="square" lIns="252000" tIns="252000" rIns="252000" bIns="252000" anchor="t" anchorCtr="0">
            <a:noAutofit/>
          </a:bodyPr>
          <a:lstStyle>
            <a:lvl1pPr marL="457200" marR="0" lvl="0" indent="-228600" algn="l" rtl="0">
              <a:spcBef>
                <a:spcPts val="210"/>
              </a:spcBef>
              <a:spcAft>
                <a:spcPts val="0"/>
              </a:spcAft>
              <a:buClr>
                <a:schemeClr val="accent1"/>
              </a:buClr>
              <a:buSzPts val="1050"/>
              <a:buFont typeface="Arial"/>
              <a:buNone/>
              <a:defRPr sz="1050" b="0" i="0" u="none" strike="noStrike" cap="none">
                <a:solidFill>
                  <a:schemeClr val="accent1"/>
                </a:solidFill>
                <a:latin typeface="Arial"/>
                <a:ea typeface="Arial"/>
                <a:cs typeface="Arial"/>
                <a:sym typeface="Arial"/>
              </a:defRPr>
            </a:lvl1pPr>
            <a:lvl2pPr marL="914400" marR="0" lvl="1" indent="-342900" algn="l" rtl="0">
              <a:spcBef>
                <a:spcPts val="360"/>
              </a:spcBef>
              <a:spcAft>
                <a:spcPts val="0"/>
              </a:spcAft>
              <a:buClr>
                <a:schemeClr val="accent1"/>
              </a:buClr>
              <a:buSzPts val="1800"/>
              <a:buFont typeface="Arial"/>
              <a:buChar char="•"/>
              <a:defRPr sz="1800" b="0" i="0" u="none" strike="noStrike" cap="none">
                <a:solidFill>
                  <a:schemeClr val="accent1"/>
                </a:solidFill>
                <a:latin typeface="Arial"/>
                <a:ea typeface="Arial"/>
                <a:cs typeface="Arial"/>
                <a:sym typeface="Arial"/>
              </a:defRPr>
            </a:lvl2pPr>
            <a:lvl3pPr marL="1371600" marR="0" lvl="2" indent="-330200" algn="l" rtl="0">
              <a:spcBef>
                <a:spcPts val="320"/>
              </a:spcBef>
              <a:spcAft>
                <a:spcPts val="0"/>
              </a:spcAft>
              <a:buClr>
                <a:schemeClr val="accent1"/>
              </a:buClr>
              <a:buSzPts val="1600"/>
              <a:buFont typeface="Merriweather Sans"/>
              <a:buChar char="–"/>
              <a:defRPr sz="1600" b="0" i="0" u="none" strike="noStrike" cap="none">
                <a:solidFill>
                  <a:schemeClr val="accent1"/>
                </a:solidFill>
                <a:latin typeface="Arial"/>
                <a:ea typeface="Arial"/>
                <a:cs typeface="Arial"/>
                <a:sym typeface="Arial"/>
              </a:defRPr>
            </a:lvl3pPr>
            <a:lvl4pPr marL="1828800" marR="0" lvl="3" indent="-317500" algn="l" rtl="0">
              <a:spcBef>
                <a:spcPts val="280"/>
              </a:spcBef>
              <a:spcAft>
                <a:spcPts val="0"/>
              </a:spcAft>
              <a:buClr>
                <a:schemeClr val="accent1"/>
              </a:buClr>
              <a:buSzPts val="1400"/>
              <a:buFont typeface="Merriweather Sans"/>
              <a:buChar char="–"/>
              <a:defRPr sz="1400" b="0" i="0" u="none" strike="noStrike" cap="none">
                <a:solidFill>
                  <a:schemeClr val="accent1"/>
                </a:solidFill>
                <a:latin typeface="Arial"/>
                <a:ea typeface="Arial"/>
                <a:cs typeface="Arial"/>
                <a:sym typeface="Arial"/>
              </a:defRPr>
            </a:lvl4pPr>
            <a:lvl5pPr marL="2286000" marR="0" lvl="4" indent="-317500" algn="l" rtl="0">
              <a:spcBef>
                <a:spcPts val="280"/>
              </a:spcBef>
              <a:spcAft>
                <a:spcPts val="0"/>
              </a:spcAft>
              <a:buClr>
                <a:schemeClr val="accent1"/>
              </a:buClr>
              <a:buSzPts val="1400"/>
              <a:buFont typeface="Merriweather Sans"/>
              <a:buChar char="–"/>
              <a:defRPr sz="1400" b="0"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4" name="Google Shape;224;p79"/>
          <p:cNvSpPr txBox="1">
            <a:spLocks noGrp="1"/>
          </p:cNvSpPr>
          <p:nvPr>
            <p:ph type="body" idx="2"/>
          </p:nvPr>
        </p:nvSpPr>
        <p:spPr>
          <a:xfrm>
            <a:off x="252413" y="982952"/>
            <a:ext cx="3749962" cy="3418927"/>
          </a:xfrm>
          <a:prstGeom prst="rect">
            <a:avLst/>
          </a:prstGeom>
          <a:noFill/>
          <a:ln>
            <a:noFill/>
          </a:ln>
        </p:spPr>
        <p:txBody>
          <a:bodyPr spcFirstLastPara="1" wrap="square" lIns="0" tIns="0" rIns="0" bIns="0" anchor="t" anchorCtr="0">
            <a:noAutofit/>
          </a:bodyPr>
          <a:lstStyle>
            <a:lvl1pPr marL="457200" marR="0" lvl="0" indent="-228600" algn="l" rtl="0">
              <a:spcBef>
                <a:spcPts val="360"/>
              </a:spcBef>
              <a:spcAft>
                <a:spcPts val="0"/>
              </a:spcAft>
              <a:buClr>
                <a:schemeClr val="dk2"/>
              </a:buClr>
              <a:buSzPts val="1800"/>
              <a:buFont typeface="Arial"/>
              <a:buNone/>
              <a:defRPr sz="1800" b="0" i="0" u="none" strike="noStrike" cap="none">
                <a:solidFill>
                  <a:schemeClr val="accent1"/>
                </a:solidFill>
                <a:latin typeface="Arial"/>
                <a:ea typeface="Arial"/>
                <a:cs typeface="Arial"/>
                <a:sym typeface="Arial"/>
              </a:defRPr>
            </a:lvl1pPr>
            <a:lvl2pPr marL="914400" marR="0" lvl="1" indent="-330200" algn="l" rtl="0">
              <a:spcBef>
                <a:spcPts val="320"/>
              </a:spcBef>
              <a:spcAft>
                <a:spcPts val="0"/>
              </a:spcAft>
              <a:buClr>
                <a:schemeClr val="dk2"/>
              </a:buClr>
              <a:buSzPts val="1600"/>
              <a:buFont typeface="Arial"/>
              <a:buChar char="•"/>
              <a:defRPr sz="1600" b="0" i="0" u="none" strike="noStrike" cap="none">
                <a:solidFill>
                  <a:schemeClr val="accent1"/>
                </a:solidFill>
                <a:latin typeface="Arial"/>
                <a:ea typeface="Arial"/>
                <a:cs typeface="Arial"/>
                <a:sym typeface="Arial"/>
              </a:defRPr>
            </a:lvl2pPr>
            <a:lvl3pPr marL="1371600" marR="0" lvl="2" indent="-317500" algn="l" rtl="0">
              <a:spcBef>
                <a:spcPts val="280"/>
              </a:spcBef>
              <a:spcAft>
                <a:spcPts val="0"/>
              </a:spcAft>
              <a:buClr>
                <a:schemeClr val="dk2"/>
              </a:buClr>
              <a:buSzPts val="1400"/>
              <a:buFont typeface="Arial"/>
              <a:buChar char="•"/>
              <a:defRPr sz="1400" b="0" i="0" u="none" strike="noStrike" cap="none">
                <a:solidFill>
                  <a:schemeClr val="accent1"/>
                </a:solidFill>
                <a:latin typeface="Arial"/>
                <a:ea typeface="Arial"/>
                <a:cs typeface="Arial"/>
                <a:sym typeface="Arial"/>
              </a:defRPr>
            </a:lvl3pPr>
            <a:lvl4pPr marL="1828800" marR="0" lvl="3" indent="-317500" algn="l" rtl="0">
              <a:spcBef>
                <a:spcPts val="280"/>
              </a:spcBef>
              <a:spcAft>
                <a:spcPts val="0"/>
              </a:spcAft>
              <a:buClr>
                <a:schemeClr val="dk2"/>
              </a:buClr>
              <a:buSzPts val="1400"/>
              <a:buFont typeface="Arial"/>
              <a:buChar char="•"/>
              <a:defRPr sz="1400" b="0" i="0" u="none" strike="noStrike" cap="none">
                <a:solidFill>
                  <a:schemeClr val="accent1"/>
                </a:solidFill>
                <a:latin typeface="Arial"/>
                <a:ea typeface="Arial"/>
                <a:cs typeface="Arial"/>
                <a:sym typeface="Arial"/>
              </a:defRPr>
            </a:lvl4pPr>
            <a:lvl5pPr marL="2286000" marR="0" lvl="4" indent="-317500" algn="l" rtl="0">
              <a:spcBef>
                <a:spcPts val="280"/>
              </a:spcBef>
              <a:spcAft>
                <a:spcPts val="0"/>
              </a:spcAft>
              <a:buClr>
                <a:schemeClr val="dk2"/>
              </a:buClr>
              <a:buSzPts val="1400"/>
              <a:buFont typeface="Arial"/>
              <a:buChar char="•"/>
              <a:defRPr sz="1400" b="0" i="0" u="none" strike="noStrike" cap="none">
                <a:solidFill>
                  <a:schemeClr val="accen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5" name="Google Shape;225;p79"/>
          <p:cNvSpPr txBox="1">
            <a:spLocks noGrp="1"/>
          </p:cNvSpPr>
          <p:nvPr>
            <p:ph type="title"/>
          </p:nvPr>
        </p:nvSpPr>
        <p:spPr>
          <a:xfrm>
            <a:off x="252413" y="348333"/>
            <a:ext cx="3749962" cy="369332"/>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6" name="Google Shape;226;p79"/>
          <p:cNvSpPr/>
          <p:nvPr/>
        </p:nvSpPr>
        <p:spPr>
          <a:xfrm rot="5400000">
            <a:off x="1854991" y="2385218"/>
            <a:ext cx="5143498" cy="37306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7" name="Google Shape;227;p79"/>
          <p:cNvSpPr txBox="1">
            <a:spLocks noGrp="1"/>
          </p:cNvSpPr>
          <p:nvPr>
            <p:ph type="body" idx="3"/>
          </p:nvPr>
        </p:nvSpPr>
        <p:spPr>
          <a:xfrm>
            <a:off x="4240208" y="0"/>
            <a:ext cx="746127" cy="5143500"/>
          </a:xfrm>
          <a:prstGeom prst="rect">
            <a:avLst/>
          </a:prstGeom>
          <a:solidFill>
            <a:schemeClr val="dk2">
              <a:alpha val="80000"/>
            </a:schemeClr>
          </a:solidFill>
          <a:ln>
            <a:noFill/>
          </a:ln>
        </p:spPr>
        <p:txBody>
          <a:bodyPr spcFirstLastPara="1" wrap="square" lIns="91425" tIns="45700" rIns="91425" bIns="45700" anchor="t" anchorCtr="0">
            <a:noAutofit/>
          </a:bodyPr>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8" name="Google Shape;228;p79"/>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600">
                <a:solidFill>
                  <a:schemeClr val="lt2"/>
                </a:solidFill>
                <a:latin typeface="Arial"/>
                <a:ea typeface="Arial"/>
                <a:cs typeface="Arial"/>
                <a:sym typeface="Arial"/>
              </a:defRPr>
            </a:lvl1pPr>
            <a:lvl2pPr marL="0" marR="0" lvl="1" indent="0" algn="l" rtl="0">
              <a:spcBef>
                <a:spcPts val="0"/>
              </a:spcBef>
              <a:buNone/>
              <a:defRPr sz="600">
                <a:solidFill>
                  <a:schemeClr val="lt2"/>
                </a:solidFill>
                <a:latin typeface="Arial"/>
                <a:ea typeface="Arial"/>
                <a:cs typeface="Arial"/>
                <a:sym typeface="Arial"/>
              </a:defRPr>
            </a:lvl2pPr>
            <a:lvl3pPr marL="0" marR="0" lvl="2" indent="0" algn="l" rtl="0">
              <a:spcBef>
                <a:spcPts val="0"/>
              </a:spcBef>
              <a:buNone/>
              <a:defRPr sz="600">
                <a:solidFill>
                  <a:schemeClr val="lt2"/>
                </a:solidFill>
                <a:latin typeface="Arial"/>
                <a:ea typeface="Arial"/>
                <a:cs typeface="Arial"/>
                <a:sym typeface="Arial"/>
              </a:defRPr>
            </a:lvl3pPr>
            <a:lvl4pPr marL="0" marR="0" lvl="3" indent="0" algn="l" rtl="0">
              <a:spcBef>
                <a:spcPts val="0"/>
              </a:spcBef>
              <a:buNone/>
              <a:defRPr sz="600">
                <a:solidFill>
                  <a:schemeClr val="lt2"/>
                </a:solidFill>
                <a:latin typeface="Arial"/>
                <a:ea typeface="Arial"/>
                <a:cs typeface="Arial"/>
                <a:sym typeface="Arial"/>
              </a:defRPr>
            </a:lvl4pPr>
            <a:lvl5pPr marL="0" marR="0" lvl="4" indent="0" algn="l" rtl="0">
              <a:spcBef>
                <a:spcPts val="0"/>
              </a:spcBef>
              <a:buNone/>
              <a:defRPr sz="600">
                <a:solidFill>
                  <a:schemeClr val="lt2"/>
                </a:solidFill>
                <a:latin typeface="Arial"/>
                <a:ea typeface="Arial"/>
                <a:cs typeface="Arial"/>
                <a:sym typeface="Arial"/>
              </a:defRPr>
            </a:lvl5pPr>
            <a:lvl6pPr marL="0" marR="0" lvl="5" indent="0" algn="l" rtl="0">
              <a:spcBef>
                <a:spcPts val="0"/>
              </a:spcBef>
              <a:buNone/>
              <a:defRPr sz="600">
                <a:solidFill>
                  <a:schemeClr val="lt2"/>
                </a:solidFill>
                <a:latin typeface="Arial"/>
                <a:ea typeface="Arial"/>
                <a:cs typeface="Arial"/>
                <a:sym typeface="Arial"/>
              </a:defRPr>
            </a:lvl6pPr>
            <a:lvl7pPr marL="0" marR="0" lvl="6" indent="0" algn="l" rtl="0">
              <a:spcBef>
                <a:spcPts val="0"/>
              </a:spcBef>
              <a:buNone/>
              <a:defRPr sz="600">
                <a:solidFill>
                  <a:schemeClr val="lt2"/>
                </a:solidFill>
                <a:latin typeface="Arial"/>
                <a:ea typeface="Arial"/>
                <a:cs typeface="Arial"/>
                <a:sym typeface="Arial"/>
              </a:defRPr>
            </a:lvl7pPr>
            <a:lvl8pPr marL="0" marR="0" lvl="7" indent="0" algn="l" rtl="0">
              <a:spcBef>
                <a:spcPts val="0"/>
              </a:spcBef>
              <a:buNone/>
              <a:defRPr sz="600">
                <a:solidFill>
                  <a:schemeClr val="lt2"/>
                </a:solidFill>
                <a:latin typeface="Arial"/>
                <a:ea typeface="Arial"/>
                <a:cs typeface="Arial"/>
                <a:sym typeface="Arial"/>
              </a:defRPr>
            </a:lvl8pPr>
            <a:lvl9pPr marL="0" marR="0" lvl="8" indent="0" algn="l" rtl="0">
              <a:spcBef>
                <a:spcPts val="0"/>
              </a:spcBef>
              <a:buNone/>
              <a:defRPr sz="600">
                <a:solidFill>
                  <a:schemeClr val="lt2"/>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229" name="Google Shape;229;p79"/>
          <p:cNvSpPr txBox="1">
            <a:spLocks noGrp="1"/>
          </p:cNvSpPr>
          <p:nvPr>
            <p:ph type="ftr" idx="11"/>
          </p:nvPr>
        </p:nvSpPr>
        <p:spPr>
          <a:xfrm>
            <a:off x="252413" y="4857154"/>
            <a:ext cx="1509767"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a:solidFill>
                  <a:schemeClr val="accen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
  <p:cSld name="Section Title ">
    <p:spTree>
      <p:nvGrpSpPr>
        <p:cNvPr id="1" name="Shape 231"/>
        <p:cNvGrpSpPr/>
        <p:nvPr/>
      </p:nvGrpSpPr>
      <p:grpSpPr>
        <a:xfrm>
          <a:off x="0" y="0"/>
          <a:ext cx="0" cy="0"/>
          <a:chOff x="0" y="0"/>
          <a:chExt cx="0" cy="0"/>
        </a:xfrm>
      </p:grpSpPr>
      <p:sp>
        <p:nvSpPr>
          <p:cNvPr id="232" name="Google Shape;232;p80"/>
          <p:cNvSpPr txBox="1">
            <a:spLocks noGrp="1"/>
          </p:cNvSpPr>
          <p:nvPr>
            <p:ph type="title"/>
          </p:nvPr>
        </p:nvSpPr>
        <p:spPr>
          <a:xfrm>
            <a:off x="258056" y="2175153"/>
            <a:ext cx="8633531" cy="369332"/>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3" name="Google Shape;233;p80"/>
          <p:cNvSpPr txBox="1">
            <a:spLocks noGrp="1"/>
          </p:cNvSpPr>
          <p:nvPr>
            <p:ph type="body" idx="1"/>
          </p:nvPr>
        </p:nvSpPr>
        <p:spPr>
          <a:xfrm>
            <a:off x="258056" y="2634497"/>
            <a:ext cx="8633531" cy="215444"/>
          </a:xfrm>
          <a:prstGeom prst="rect">
            <a:avLst/>
          </a:prstGeom>
          <a:noFill/>
          <a:ln>
            <a:noFill/>
          </a:ln>
        </p:spPr>
        <p:txBody>
          <a:bodyPr spcFirstLastPara="1" wrap="square" lIns="0" tIns="0" rIns="0" bIns="0" anchor="ctr" anchorCtr="0">
            <a:noAutofit/>
          </a:bodyPr>
          <a:lstStyle>
            <a:lvl1pPr marL="457200" marR="0" lvl="0" indent="-228600" algn="l" rtl="0">
              <a:spcBef>
                <a:spcPts val="28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4" name="Google Shape;234;p80"/>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600">
                <a:solidFill>
                  <a:schemeClr val="lt2"/>
                </a:solidFill>
                <a:latin typeface="Arial"/>
                <a:ea typeface="Arial"/>
                <a:cs typeface="Arial"/>
                <a:sym typeface="Arial"/>
              </a:defRPr>
            </a:lvl1pPr>
            <a:lvl2pPr marL="0" marR="0" lvl="1" indent="0" algn="l" rtl="0">
              <a:spcBef>
                <a:spcPts val="0"/>
              </a:spcBef>
              <a:buNone/>
              <a:defRPr sz="600">
                <a:solidFill>
                  <a:schemeClr val="lt2"/>
                </a:solidFill>
                <a:latin typeface="Arial"/>
                <a:ea typeface="Arial"/>
                <a:cs typeface="Arial"/>
                <a:sym typeface="Arial"/>
              </a:defRPr>
            </a:lvl2pPr>
            <a:lvl3pPr marL="0" marR="0" lvl="2" indent="0" algn="l" rtl="0">
              <a:spcBef>
                <a:spcPts val="0"/>
              </a:spcBef>
              <a:buNone/>
              <a:defRPr sz="600">
                <a:solidFill>
                  <a:schemeClr val="lt2"/>
                </a:solidFill>
                <a:latin typeface="Arial"/>
                <a:ea typeface="Arial"/>
                <a:cs typeface="Arial"/>
                <a:sym typeface="Arial"/>
              </a:defRPr>
            </a:lvl3pPr>
            <a:lvl4pPr marL="0" marR="0" lvl="3" indent="0" algn="l" rtl="0">
              <a:spcBef>
                <a:spcPts val="0"/>
              </a:spcBef>
              <a:buNone/>
              <a:defRPr sz="600">
                <a:solidFill>
                  <a:schemeClr val="lt2"/>
                </a:solidFill>
                <a:latin typeface="Arial"/>
                <a:ea typeface="Arial"/>
                <a:cs typeface="Arial"/>
                <a:sym typeface="Arial"/>
              </a:defRPr>
            </a:lvl4pPr>
            <a:lvl5pPr marL="0" marR="0" lvl="4" indent="0" algn="l" rtl="0">
              <a:spcBef>
                <a:spcPts val="0"/>
              </a:spcBef>
              <a:buNone/>
              <a:defRPr sz="600">
                <a:solidFill>
                  <a:schemeClr val="lt2"/>
                </a:solidFill>
                <a:latin typeface="Arial"/>
                <a:ea typeface="Arial"/>
                <a:cs typeface="Arial"/>
                <a:sym typeface="Arial"/>
              </a:defRPr>
            </a:lvl5pPr>
            <a:lvl6pPr marL="0" marR="0" lvl="5" indent="0" algn="l" rtl="0">
              <a:spcBef>
                <a:spcPts val="0"/>
              </a:spcBef>
              <a:buNone/>
              <a:defRPr sz="600">
                <a:solidFill>
                  <a:schemeClr val="lt2"/>
                </a:solidFill>
                <a:latin typeface="Arial"/>
                <a:ea typeface="Arial"/>
                <a:cs typeface="Arial"/>
                <a:sym typeface="Arial"/>
              </a:defRPr>
            </a:lvl6pPr>
            <a:lvl7pPr marL="0" marR="0" lvl="6" indent="0" algn="l" rtl="0">
              <a:spcBef>
                <a:spcPts val="0"/>
              </a:spcBef>
              <a:buNone/>
              <a:defRPr sz="600">
                <a:solidFill>
                  <a:schemeClr val="lt2"/>
                </a:solidFill>
                <a:latin typeface="Arial"/>
                <a:ea typeface="Arial"/>
                <a:cs typeface="Arial"/>
                <a:sym typeface="Arial"/>
              </a:defRPr>
            </a:lvl7pPr>
            <a:lvl8pPr marL="0" marR="0" lvl="7" indent="0" algn="l" rtl="0">
              <a:spcBef>
                <a:spcPts val="0"/>
              </a:spcBef>
              <a:buNone/>
              <a:defRPr sz="600">
                <a:solidFill>
                  <a:schemeClr val="lt2"/>
                </a:solidFill>
                <a:latin typeface="Arial"/>
                <a:ea typeface="Arial"/>
                <a:cs typeface="Arial"/>
                <a:sym typeface="Arial"/>
              </a:defRPr>
            </a:lvl8pPr>
            <a:lvl9pPr marL="0" marR="0" lvl="8" indent="0" algn="l" rtl="0">
              <a:spcBef>
                <a:spcPts val="0"/>
              </a:spcBef>
              <a:buNone/>
              <a:defRPr sz="600">
                <a:solidFill>
                  <a:schemeClr val="lt2"/>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235" name="Google Shape;235;p80"/>
          <p:cNvSpPr txBox="1">
            <a:spLocks noGrp="1"/>
          </p:cNvSpPr>
          <p:nvPr>
            <p:ph type="ftr" idx="11"/>
          </p:nvPr>
        </p:nvSpPr>
        <p:spPr>
          <a:xfrm>
            <a:off x="252413" y="4857154"/>
            <a:ext cx="1509767"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a:solidFill>
                  <a:schemeClr val="accen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llout w Image Dark">
  <p:cSld name="Callout w Image Dark">
    <p:spTree>
      <p:nvGrpSpPr>
        <p:cNvPr id="1" name="Shape 237"/>
        <p:cNvGrpSpPr/>
        <p:nvPr/>
      </p:nvGrpSpPr>
      <p:grpSpPr>
        <a:xfrm>
          <a:off x="0" y="0"/>
          <a:ext cx="0" cy="0"/>
          <a:chOff x="0" y="0"/>
          <a:chExt cx="0" cy="0"/>
        </a:xfrm>
      </p:grpSpPr>
      <p:sp>
        <p:nvSpPr>
          <p:cNvPr id="238" name="Google Shape;238;p81"/>
          <p:cNvSpPr txBox="1">
            <a:spLocks noGrp="1"/>
          </p:cNvSpPr>
          <p:nvPr>
            <p:ph type="subTitle" idx="1"/>
          </p:nvPr>
        </p:nvSpPr>
        <p:spPr>
          <a:xfrm>
            <a:off x="252413" y="2955454"/>
            <a:ext cx="8647111" cy="307777"/>
          </a:xfrm>
          <a:prstGeom prst="rect">
            <a:avLst/>
          </a:prstGeom>
          <a:noFill/>
          <a:ln>
            <a:noFill/>
          </a:ln>
        </p:spPr>
        <p:txBody>
          <a:bodyPr spcFirstLastPara="1" wrap="square" lIns="0" tIns="0" rIns="0" bIns="0" anchor="t" anchorCtr="0">
            <a:noAutofit/>
          </a:bodyPr>
          <a:lstStyle>
            <a:lvl1pPr marR="0" lvl="0" algn="ctr" rtl="0">
              <a:spcBef>
                <a:spcPts val="400"/>
              </a:spcBef>
              <a:spcAft>
                <a:spcPts val="0"/>
              </a:spcAft>
              <a:buClr>
                <a:schemeClr val="accent2"/>
              </a:buClr>
              <a:buSzPts val="2000"/>
              <a:buFont typeface="Arial"/>
              <a:buNone/>
              <a:defRPr sz="2000" b="0" i="0" u="none" strike="noStrike" cap="none">
                <a:solidFill>
                  <a:schemeClr val="accent2"/>
                </a:solidFill>
                <a:latin typeface="Arial"/>
                <a:ea typeface="Arial"/>
                <a:cs typeface="Arial"/>
                <a:sym typeface="Arial"/>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239" name="Google Shape;239;p81"/>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600">
                <a:solidFill>
                  <a:srgbClr val="FFFFFF"/>
                </a:solidFill>
                <a:latin typeface="Arial"/>
                <a:ea typeface="Arial"/>
                <a:cs typeface="Arial"/>
                <a:sym typeface="Arial"/>
              </a:defRPr>
            </a:lvl1pPr>
            <a:lvl2pPr marL="0" marR="0" lvl="1" indent="0" algn="l" rtl="0">
              <a:spcBef>
                <a:spcPts val="0"/>
              </a:spcBef>
              <a:buNone/>
              <a:defRPr sz="600">
                <a:solidFill>
                  <a:srgbClr val="FFFFFF"/>
                </a:solidFill>
                <a:latin typeface="Arial"/>
                <a:ea typeface="Arial"/>
                <a:cs typeface="Arial"/>
                <a:sym typeface="Arial"/>
              </a:defRPr>
            </a:lvl2pPr>
            <a:lvl3pPr marL="0" marR="0" lvl="2" indent="0" algn="l" rtl="0">
              <a:spcBef>
                <a:spcPts val="0"/>
              </a:spcBef>
              <a:buNone/>
              <a:defRPr sz="600">
                <a:solidFill>
                  <a:srgbClr val="FFFFFF"/>
                </a:solidFill>
                <a:latin typeface="Arial"/>
                <a:ea typeface="Arial"/>
                <a:cs typeface="Arial"/>
                <a:sym typeface="Arial"/>
              </a:defRPr>
            </a:lvl3pPr>
            <a:lvl4pPr marL="0" marR="0" lvl="3" indent="0" algn="l" rtl="0">
              <a:spcBef>
                <a:spcPts val="0"/>
              </a:spcBef>
              <a:buNone/>
              <a:defRPr sz="600">
                <a:solidFill>
                  <a:srgbClr val="FFFFFF"/>
                </a:solidFill>
                <a:latin typeface="Arial"/>
                <a:ea typeface="Arial"/>
                <a:cs typeface="Arial"/>
                <a:sym typeface="Arial"/>
              </a:defRPr>
            </a:lvl4pPr>
            <a:lvl5pPr marL="0" marR="0" lvl="4" indent="0" algn="l" rtl="0">
              <a:spcBef>
                <a:spcPts val="0"/>
              </a:spcBef>
              <a:buNone/>
              <a:defRPr sz="600">
                <a:solidFill>
                  <a:srgbClr val="FFFFFF"/>
                </a:solidFill>
                <a:latin typeface="Arial"/>
                <a:ea typeface="Arial"/>
                <a:cs typeface="Arial"/>
                <a:sym typeface="Arial"/>
              </a:defRPr>
            </a:lvl5pPr>
            <a:lvl6pPr marL="0" marR="0" lvl="5" indent="0" algn="l" rtl="0">
              <a:spcBef>
                <a:spcPts val="0"/>
              </a:spcBef>
              <a:buNone/>
              <a:defRPr sz="600">
                <a:solidFill>
                  <a:srgbClr val="FFFFFF"/>
                </a:solidFill>
                <a:latin typeface="Arial"/>
                <a:ea typeface="Arial"/>
                <a:cs typeface="Arial"/>
                <a:sym typeface="Arial"/>
              </a:defRPr>
            </a:lvl6pPr>
            <a:lvl7pPr marL="0" marR="0" lvl="6" indent="0" algn="l" rtl="0">
              <a:spcBef>
                <a:spcPts val="0"/>
              </a:spcBef>
              <a:buNone/>
              <a:defRPr sz="600">
                <a:solidFill>
                  <a:srgbClr val="FFFFFF"/>
                </a:solidFill>
                <a:latin typeface="Arial"/>
                <a:ea typeface="Arial"/>
                <a:cs typeface="Arial"/>
                <a:sym typeface="Arial"/>
              </a:defRPr>
            </a:lvl7pPr>
            <a:lvl8pPr marL="0" marR="0" lvl="7" indent="0" algn="l" rtl="0">
              <a:spcBef>
                <a:spcPts val="0"/>
              </a:spcBef>
              <a:buNone/>
              <a:defRPr sz="600">
                <a:solidFill>
                  <a:srgbClr val="FFFFFF"/>
                </a:solidFill>
                <a:latin typeface="Arial"/>
                <a:ea typeface="Arial"/>
                <a:cs typeface="Arial"/>
                <a:sym typeface="Arial"/>
              </a:defRPr>
            </a:lvl8pPr>
            <a:lvl9pPr marL="0" marR="0" lvl="8" indent="0" algn="l" rtl="0">
              <a:spcBef>
                <a:spcPts val="0"/>
              </a:spcBef>
              <a:buNone/>
              <a:defRPr sz="600">
                <a:solidFill>
                  <a:srgbClr val="FFFFFF"/>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240" name="Google Shape;240;p81"/>
          <p:cNvSpPr txBox="1">
            <a:spLocks noGrp="1"/>
          </p:cNvSpPr>
          <p:nvPr>
            <p:ph type="ftr" idx="11"/>
          </p:nvPr>
        </p:nvSpPr>
        <p:spPr>
          <a:xfrm>
            <a:off x="252413" y="4857154"/>
            <a:ext cx="1509767"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pic>
        <p:nvPicPr>
          <p:cNvPr id="241" name="Google Shape;241;p81" descr="schneider_LIO_Life-Green_RGB.png"/>
          <p:cNvPicPr preferRelativeResize="0"/>
          <p:nvPr/>
        </p:nvPicPr>
        <p:blipFill rotWithShape="1">
          <a:blip r:embed="rId2">
            <a:alphaModFix/>
          </a:blip>
          <a:srcRect/>
          <a:stretch/>
        </p:blipFill>
        <p:spPr>
          <a:xfrm>
            <a:off x="7067034" y="4494996"/>
            <a:ext cx="2041798" cy="562953"/>
          </a:xfrm>
          <a:prstGeom prst="rect">
            <a:avLst/>
          </a:prstGeom>
          <a:noFill/>
          <a:ln>
            <a:noFill/>
          </a:ln>
        </p:spPr>
      </p:pic>
      <p:sp>
        <p:nvSpPr>
          <p:cNvPr id="242" name="Google Shape;242;p81"/>
          <p:cNvSpPr>
            <a:spLocks noGrp="1"/>
          </p:cNvSpPr>
          <p:nvPr>
            <p:ph type="pic" idx="2"/>
          </p:nvPr>
        </p:nvSpPr>
        <p:spPr>
          <a:xfrm>
            <a:off x="0" y="0"/>
            <a:ext cx="9144000" cy="5143500"/>
          </a:xfrm>
          <a:prstGeom prst="rect">
            <a:avLst/>
          </a:prstGeom>
          <a:solidFill>
            <a:srgbClr val="8E8F93">
              <a:alpha val="20000"/>
            </a:srgbClr>
          </a:solidFill>
          <a:ln>
            <a:noFill/>
          </a:ln>
        </p:spPr>
      </p:sp>
      <p:sp>
        <p:nvSpPr>
          <p:cNvPr id="243" name="Google Shape;243;p81"/>
          <p:cNvSpPr txBox="1">
            <a:spLocks noGrp="1"/>
          </p:cNvSpPr>
          <p:nvPr>
            <p:ph type="ctrTitle"/>
          </p:nvPr>
        </p:nvSpPr>
        <p:spPr>
          <a:xfrm>
            <a:off x="252413" y="1713559"/>
            <a:ext cx="8647112" cy="1231106"/>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Clr>
                <a:schemeClr val="lt1"/>
              </a:buClr>
              <a:buSzPts val="4000"/>
              <a:buFont typeface="Arial"/>
              <a:buNone/>
              <a:defRPr sz="4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llout w Image Light">
  <p:cSld name="Callout w Image Light">
    <p:spTree>
      <p:nvGrpSpPr>
        <p:cNvPr id="1" name="Shape 244"/>
        <p:cNvGrpSpPr/>
        <p:nvPr/>
      </p:nvGrpSpPr>
      <p:grpSpPr>
        <a:xfrm>
          <a:off x="0" y="0"/>
          <a:ext cx="0" cy="0"/>
          <a:chOff x="0" y="0"/>
          <a:chExt cx="0" cy="0"/>
        </a:xfrm>
      </p:grpSpPr>
      <p:sp>
        <p:nvSpPr>
          <p:cNvPr id="245" name="Google Shape;245;p82"/>
          <p:cNvSpPr txBox="1">
            <a:spLocks noGrp="1"/>
          </p:cNvSpPr>
          <p:nvPr>
            <p:ph type="ctrTitle"/>
          </p:nvPr>
        </p:nvSpPr>
        <p:spPr>
          <a:xfrm>
            <a:off x="252413" y="1713559"/>
            <a:ext cx="8647112" cy="1231106"/>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Clr>
                <a:schemeClr val="accent1"/>
              </a:buClr>
              <a:buSzPts val="4000"/>
              <a:buFont typeface="Arial"/>
              <a:buNone/>
              <a:defRPr sz="4000"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6" name="Google Shape;246;p82"/>
          <p:cNvSpPr txBox="1">
            <a:spLocks noGrp="1"/>
          </p:cNvSpPr>
          <p:nvPr>
            <p:ph type="subTitle" idx="1"/>
          </p:nvPr>
        </p:nvSpPr>
        <p:spPr>
          <a:xfrm>
            <a:off x="252413" y="2955454"/>
            <a:ext cx="8647111" cy="307777"/>
          </a:xfrm>
          <a:prstGeom prst="rect">
            <a:avLst/>
          </a:prstGeom>
          <a:noFill/>
          <a:ln>
            <a:noFill/>
          </a:ln>
        </p:spPr>
        <p:txBody>
          <a:bodyPr spcFirstLastPara="1" wrap="square" lIns="0" tIns="0" rIns="0" bIns="0" anchor="t" anchorCtr="0">
            <a:noAutofit/>
          </a:bodyPr>
          <a:lstStyle>
            <a:lvl1pPr marR="0" lvl="0" algn="ctr" rtl="0">
              <a:spcBef>
                <a:spcPts val="400"/>
              </a:spcBef>
              <a:spcAft>
                <a:spcPts val="0"/>
              </a:spcAft>
              <a:buClr>
                <a:schemeClr val="accent2"/>
              </a:buClr>
              <a:buSzPts val="2000"/>
              <a:buFont typeface="Arial"/>
              <a:buNone/>
              <a:defRPr sz="2000" b="0" i="0" u="none" strike="noStrike" cap="none">
                <a:solidFill>
                  <a:schemeClr val="accent2"/>
                </a:solidFill>
                <a:latin typeface="Arial"/>
                <a:ea typeface="Arial"/>
                <a:cs typeface="Arial"/>
                <a:sym typeface="Arial"/>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247" name="Google Shape;247;p82"/>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600">
                <a:solidFill>
                  <a:schemeClr val="lt2"/>
                </a:solidFill>
                <a:latin typeface="Arial"/>
                <a:ea typeface="Arial"/>
                <a:cs typeface="Arial"/>
                <a:sym typeface="Arial"/>
              </a:defRPr>
            </a:lvl1pPr>
            <a:lvl2pPr marL="0" marR="0" lvl="1" indent="0" algn="l" rtl="0">
              <a:spcBef>
                <a:spcPts val="0"/>
              </a:spcBef>
              <a:buNone/>
              <a:defRPr sz="600">
                <a:solidFill>
                  <a:schemeClr val="lt2"/>
                </a:solidFill>
                <a:latin typeface="Arial"/>
                <a:ea typeface="Arial"/>
                <a:cs typeface="Arial"/>
                <a:sym typeface="Arial"/>
              </a:defRPr>
            </a:lvl2pPr>
            <a:lvl3pPr marL="0" marR="0" lvl="2" indent="0" algn="l" rtl="0">
              <a:spcBef>
                <a:spcPts val="0"/>
              </a:spcBef>
              <a:buNone/>
              <a:defRPr sz="600">
                <a:solidFill>
                  <a:schemeClr val="lt2"/>
                </a:solidFill>
                <a:latin typeface="Arial"/>
                <a:ea typeface="Arial"/>
                <a:cs typeface="Arial"/>
                <a:sym typeface="Arial"/>
              </a:defRPr>
            </a:lvl3pPr>
            <a:lvl4pPr marL="0" marR="0" lvl="3" indent="0" algn="l" rtl="0">
              <a:spcBef>
                <a:spcPts val="0"/>
              </a:spcBef>
              <a:buNone/>
              <a:defRPr sz="600">
                <a:solidFill>
                  <a:schemeClr val="lt2"/>
                </a:solidFill>
                <a:latin typeface="Arial"/>
                <a:ea typeface="Arial"/>
                <a:cs typeface="Arial"/>
                <a:sym typeface="Arial"/>
              </a:defRPr>
            </a:lvl4pPr>
            <a:lvl5pPr marL="0" marR="0" lvl="4" indent="0" algn="l" rtl="0">
              <a:spcBef>
                <a:spcPts val="0"/>
              </a:spcBef>
              <a:buNone/>
              <a:defRPr sz="600">
                <a:solidFill>
                  <a:schemeClr val="lt2"/>
                </a:solidFill>
                <a:latin typeface="Arial"/>
                <a:ea typeface="Arial"/>
                <a:cs typeface="Arial"/>
                <a:sym typeface="Arial"/>
              </a:defRPr>
            </a:lvl5pPr>
            <a:lvl6pPr marL="0" marR="0" lvl="5" indent="0" algn="l" rtl="0">
              <a:spcBef>
                <a:spcPts val="0"/>
              </a:spcBef>
              <a:buNone/>
              <a:defRPr sz="600">
                <a:solidFill>
                  <a:schemeClr val="lt2"/>
                </a:solidFill>
                <a:latin typeface="Arial"/>
                <a:ea typeface="Arial"/>
                <a:cs typeface="Arial"/>
                <a:sym typeface="Arial"/>
              </a:defRPr>
            </a:lvl6pPr>
            <a:lvl7pPr marL="0" marR="0" lvl="6" indent="0" algn="l" rtl="0">
              <a:spcBef>
                <a:spcPts val="0"/>
              </a:spcBef>
              <a:buNone/>
              <a:defRPr sz="600">
                <a:solidFill>
                  <a:schemeClr val="lt2"/>
                </a:solidFill>
                <a:latin typeface="Arial"/>
                <a:ea typeface="Arial"/>
                <a:cs typeface="Arial"/>
                <a:sym typeface="Arial"/>
              </a:defRPr>
            </a:lvl7pPr>
            <a:lvl8pPr marL="0" marR="0" lvl="7" indent="0" algn="l" rtl="0">
              <a:spcBef>
                <a:spcPts val="0"/>
              </a:spcBef>
              <a:buNone/>
              <a:defRPr sz="600">
                <a:solidFill>
                  <a:schemeClr val="lt2"/>
                </a:solidFill>
                <a:latin typeface="Arial"/>
                <a:ea typeface="Arial"/>
                <a:cs typeface="Arial"/>
                <a:sym typeface="Arial"/>
              </a:defRPr>
            </a:lvl8pPr>
            <a:lvl9pPr marL="0" marR="0" lvl="8" indent="0" algn="l" rtl="0">
              <a:spcBef>
                <a:spcPts val="0"/>
              </a:spcBef>
              <a:buNone/>
              <a:defRPr sz="600">
                <a:solidFill>
                  <a:schemeClr val="lt2"/>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248" name="Google Shape;248;p82"/>
          <p:cNvSpPr txBox="1">
            <a:spLocks noGrp="1"/>
          </p:cNvSpPr>
          <p:nvPr>
            <p:ph type="ftr" idx="11"/>
          </p:nvPr>
        </p:nvSpPr>
        <p:spPr>
          <a:xfrm>
            <a:off x="252413" y="4857154"/>
            <a:ext cx="1509767"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a:solidFill>
                  <a:schemeClr val="accen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pic>
        <p:nvPicPr>
          <p:cNvPr id="249" name="Google Shape;249;p82" descr="schneider_LIO_Life-Green_RGB.png"/>
          <p:cNvPicPr preferRelativeResize="0"/>
          <p:nvPr/>
        </p:nvPicPr>
        <p:blipFill rotWithShape="1">
          <a:blip r:embed="rId2">
            <a:alphaModFix/>
          </a:blip>
          <a:srcRect/>
          <a:stretch/>
        </p:blipFill>
        <p:spPr>
          <a:xfrm>
            <a:off x="7067034" y="4494996"/>
            <a:ext cx="2041798" cy="562953"/>
          </a:xfrm>
          <a:prstGeom prst="rect">
            <a:avLst/>
          </a:prstGeom>
          <a:noFill/>
          <a:ln>
            <a:noFill/>
          </a:ln>
        </p:spPr>
      </p:pic>
      <p:sp>
        <p:nvSpPr>
          <p:cNvPr id="250" name="Google Shape;250;p82"/>
          <p:cNvSpPr>
            <a:spLocks noGrp="1"/>
          </p:cNvSpPr>
          <p:nvPr>
            <p:ph type="pic" idx="2"/>
          </p:nvPr>
        </p:nvSpPr>
        <p:spPr>
          <a:xfrm>
            <a:off x="0" y="0"/>
            <a:ext cx="9144000" cy="5143500"/>
          </a:xfrm>
          <a:prstGeom prst="rect">
            <a:avLst/>
          </a:prstGeom>
          <a:solidFill>
            <a:srgbClr val="8E8F93">
              <a:alpha val="20000"/>
            </a:srgbClr>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llout on White">
  <p:cSld name="Callout on White">
    <p:spTree>
      <p:nvGrpSpPr>
        <p:cNvPr id="1" name="Shape 251"/>
        <p:cNvGrpSpPr/>
        <p:nvPr/>
      </p:nvGrpSpPr>
      <p:grpSpPr>
        <a:xfrm>
          <a:off x="0" y="0"/>
          <a:ext cx="0" cy="0"/>
          <a:chOff x="0" y="0"/>
          <a:chExt cx="0" cy="0"/>
        </a:xfrm>
      </p:grpSpPr>
      <p:sp>
        <p:nvSpPr>
          <p:cNvPr id="252" name="Google Shape;252;p83"/>
          <p:cNvSpPr txBox="1">
            <a:spLocks noGrp="1"/>
          </p:cNvSpPr>
          <p:nvPr>
            <p:ph type="ctrTitle"/>
          </p:nvPr>
        </p:nvSpPr>
        <p:spPr>
          <a:xfrm>
            <a:off x="252413" y="1713559"/>
            <a:ext cx="8647112" cy="1231106"/>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Clr>
                <a:schemeClr val="accent1"/>
              </a:buClr>
              <a:buSzPts val="4000"/>
              <a:buFont typeface="Arial"/>
              <a:buNone/>
              <a:defRPr sz="4000"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3" name="Google Shape;253;p83"/>
          <p:cNvSpPr txBox="1">
            <a:spLocks noGrp="1"/>
          </p:cNvSpPr>
          <p:nvPr>
            <p:ph type="subTitle" idx="1"/>
          </p:nvPr>
        </p:nvSpPr>
        <p:spPr>
          <a:xfrm>
            <a:off x="252413" y="2955454"/>
            <a:ext cx="8647111" cy="307777"/>
          </a:xfrm>
          <a:prstGeom prst="rect">
            <a:avLst/>
          </a:prstGeom>
          <a:noFill/>
          <a:ln>
            <a:noFill/>
          </a:ln>
        </p:spPr>
        <p:txBody>
          <a:bodyPr spcFirstLastPara="1" wrap="square" lIns="0" tIns="0" rIns="0" bIns="0" anchor="t" anchorCtr="0">
            <a:noAutofit/>
          </a:bodyPr>
          <a:lstStyle>
            <a:lvl1pPr marR="0" lvl="0" algn="ctr" rtl="0">
              <a:spcBef>
                <a:spcPts val="400"/>
              </a:spcBef>
              <a:spcAft>
                <a:spcPts val="0"/>
              </a:spcAft>
              <a:buClr>
                <a:schemeClr val="accent2"/>
              </a:buClr>
              <a:buSzPts val="2000"/>
              <a:buFont typeface="Arial"/>
              <a:buNone/>
              <a:defRPr sz="2000" b="0" i="0" u="none" strike="noStrike" cap="none">
                <a:solidFill>
                  <a:schemeClr val="accent2"/>
                </a:solidFill>
                <a:latin typeface="Arial"/>
                <a:ea typeface="Arial"/>
                <a:cs typeface="Arial"/>
                <a:sym typeface="Arial"/>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254" name="Google Shape;254;p83"/>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600">
                <a:solidFill>
                  <a:schemeClr val="lt2"/>
                </a:solidFill>
                <a:latin typeface="Arial"/>
                <a:ea typeface="Arial"/>
                <a:cs typeface="Arial"/>
                <a:sym typeface="Arial"/>
              </a:defRPr>
            </a:lvl1pPr>
            <a:lvl2pPr marL="0" marR="0" lvl="1" indent="0" algn="l" rtl="0">
              <a:spcBef>
                <a:spcPts val="0"/>
              </a:spcBef>
              <a:buNone/>
              <a:defRPr sz="600">
                <a:solidFill>
                  <a:schemeClr val="lt2"/>
                </a:solidFill>
                <a:latin typeface="Arial"/>
                <a:ea typeface="Arial"/>
                <a:cs typeface="Arial"/>
                <a:sym typeface="Arial"/>
              </a:defRPr>
            </a:lvl2pPr>
            <a:lvl3pPr marL="0" marR="0" lvl="2" indent="0" algn="l" rtl="0">
              <a:spcBef>
                <a:spcPts val="0"/>
              </a:spcBef>
              <a:buNone/>
              <a:defRPr sz="600">
                <a:solidFill>
                  <a:schemeClr val="lt2"/>
                </a:solidFill>
                <a:latin typeface="Arial"/>
                <a:ea typeface="Arial"/>
                <a:cs typeface="Arial"/>
                <a:sym typeface="Arial"/>
              </a:defRPr>
            </a:lvl3pPr>
            <a:lvl4pPr marL="0" marR="0" lvl="3" indent="0" algn="l" rtl="0">
              <a:spcBef>
                <a:spcPts val="0"/>
              </a:spcBef>
              <a:buNone/>
              <a:defRPr sz="600">
                <a:solidFill>
                  <a:schemeClr val="lt2"/>
                </a:solidFill>
                <a:latin typeface="Arial"/>
                <a:ea typeface="Arial"/>
                <a:cs typeface="Arial"/>
                <a:sym typeface="Arial"/>
              </a:defRPr>
            </a:lvl4pPr>
            <a:lvl5pPr marL="0" marR="0" lvl="4" indent="0" algn="l" rtl="0">
              <a:spcBef>
                <a:spcPts val="0"/>
              </a:spcBef>
              <a:buNone/>
              <a:defRPr sz="600">
                <a:solidFill>
                  <a:schemeClr val="lt2"/>
                </a:solidFill>
                <a:latin typeface="Arial"/>
                <a:ea typeface="Arial"/>
                <a:cs typeface="Arial"/>
                <a:sym typeface="Arial"/>
              </a:defRPr>
            </a:lvl5pPr>
            <a:lvl6pPr marL="0" marR="0" lvl="5" indent="0" algn="l" rtl="0">
              <a:spcBef>
                <a:spcPts val="0"/>
              </a:spcBef>
              <a:buNone/>
              <a:defRPr sz="600">
                <a:solidFill>
                  <a:schemeClr val="lt2"/>
                </a:solidFill>
                <a:latin typeface="Arial"/>
                <a:ea typeface="Arial"/>
                <a:cs typeface="Arial"/>
                <a:sym typeface="Arial"/>
              </a:defRPr>
            </a:lvl6pPr>
            <a:lvl7pPr marL="0" marR="0" lvl="6" indent="0" algn="l" rtl="0">
              <a:spcBef>
                <a:spcPts val="0"/>
              </a:spcBef>
              <a:buNone/>
              <a:defRPr sz="600">
                <a:solidFill>
                  <a:schemeClr val="lt2"/>
                </a:solidFill>
                <a:latin typeface="Arial"/>
                <a:ea typeface="Arial"/>
                <a:cs typeface="Arial"/>
                <a:sym typeface="Arial"/>
              </a:defRPr>
            </a:lvl7pPr>
            <a:lvl8pPr marL="0" marR="0" lvl="7" indent="0" algn="l" rtl="0">
              <a:spcBef>
                <a:spcPts val="0"/>
              </a:spcBef>
              <a:buNone/>
              <a:defRPr sz="600">
                <a:solidFill>
                  <a:schemeClr val="lt2"/>
                </a:solidFill>
                <a:latin typeface="Arial"/>
                <a:ea typeface="Arial"/>
                <a:cs typeface="Arial"/>
                <a:sym typeface="Arial"/>
              </a:defRPr>
            </a:lvl8pPr>
            <a:lvl9pPr marL="0" marR="0" lvl="8" indent="0" algn="l" rtl="0">
              <a:spcBef>
                <a:spcPts val="0"/>
              </a:spcBef>
              <a:buNone/>
              <a:defRPr sz="600">
                <a:solidFill>
                  <a:schemeClr val="lt2"/>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255" name="Google Shape;255;p83"/>
          <p:cNvSpPr txBox="1">
            <a:spLocks noGrp="1"/>
          </p:cNvSpPr>
          <p:nvPr>
            <p:ph type="ftr" idx="11"/>
          </p:nvPr>
        </p:nvSpPr>
        <p:spPr>
          <a:xfrm>
            <a:off x="252413" y="4857154"/>
            <a:ext cx="1509767"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a:solidFill>
                  <a:schemeClr val="accen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pic>
        <p:nvPicPr>
          <p:cNvPr id="256" name="Google Shape;256;p83" descr="schneider_LIO_Life-Green_RGB.png"/>
          <p:cNvPicPr preferRelativeResize="0"/>
          <p:nvPr/>
        </p:nvPicPr>
        <p:blipFill rotWithShape="1">
          <a:blip r:embed="rId2">
            <a:alphaModFix/>
          </a:blip>
          <a:srcRect/>
          <a:stretch/>
        </p:blipFill>
        <p:spPr>
          <a:xfrm>
            <a:off x="7067034" y="4494996"/>
            <a:ext cx="2041798" cy="56295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llout on SE Life Green">
  <p:cSld name="Callout on SE Life Green">
    <p:bg>
      <p:bgPr>
        <a:solidFill>
          <a:schemeClr val="dk2"/>
        </a:solidFill>
        <a:effectLst/>
      </p:bgPr>
    </p:bg>
    <p:spTree>
      <p:nvGrpSpPr>
        <p:cNvPr id="1" name="Shape 257"/>
        <p:cNvGrpSpPr/>
        <p:nvPr/>
      </p:nvGrpSpPr>
      <p:grpSpPr>
        <a:xfrm>
          <a:off x="0" y="0"/>
          <a:ext cx="0" cy="0"/>
          <a:chOff x="0" y="0"/>
          <a:chExt cx="0" cy="0"/>
        </a:xfrm>
      </p:grpSpPr>
      <p:sp>
        <p:nvSpPr>
          <p:cNvPr id="258" name="Google Shape;258;p84"/>
          <p:cNvSpPr txBox="1">
            <a:spLocks noGrp="1"/>
          </p:cNvSpPr>
          <p:nvPr>
            <p:ph type="ctrTitle"/>
          </p:nvPr>
        </p:nvSpPr>
        <p:spPr>
          <a:xfrm>
            <a:off x="252413" y="1713559"/>
            <a:ext cx="8647112" cy="1231106"/>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Clr>
                <a:schemeClr val="lt1"/>
              </a:buClr>
              <a:buSzPts val="4000"/>
              <a:buFont typeface="Arial"/>
              <a:buNone/>
              <a:defRPr sz="4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9" name="Google Shape;259;p84"/>
          <p:cNvSpPr txBox="1">
            <a:spLocks noGrp="1"/>
          </p:cNvSpPr>
          <p:nvPr>
            <p:ph type="subTitle" idx="1"/>
          </p:nvPr>
        </p:nvSpPr>
        <p:spPr>
          <a:xfrm>
            <a:off x="252413" y="2955454"/>
            <a:ext cx="8647111" cy="307777"/>
          </a:xfrm>
          <a:prstGeom prst="rect">
            <a:avLst/>
          </a:prstGeom>
          <a:noFill/>
          <a:ln>
            <a:noFill/>
          </a:ln>
        </p:spPr>
        <p:txBody>
          <a:bodyPr spcFirstLastPara="1" wrap="square" lIns="0" tIns="0" rIns="0" bIns="0" anchor="t" anchorCtr="0">
            <a:noAutofit/>
          </a:bodyPr>
          <a:lstStyle>
            <a:lvl1pPr marR="0" lvl="0" algn="ctr"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260" name="Google Shape;260;p84"/>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600">
                <a:solidFill>
                  <a:srgbClr val="FFFFFF"/>
                </a:solidFill>
                <a:latin typeface="Arial"/>
                <a:ea typeface="Arial"/>
                <a:cs typeface="Arial"/>
                <a:sym typeface="Arial"/>
              </a:defRPr>
            </a:lvl1pPr>
            <a:lvl2pPr marL="0" marR="0" lvl="1" indent="0" algn="l" rtl="0">
              <a:spcBef>
                <a:spcPts val="0"/>
              </a:spcBef>
              <a:buNone/>
              <a:defRPr sz="600">
                <a:solidFill>
                  <a:srgbClr val="FFFFFF"/>
                </a:solidFill>
                <a:latin typeface="Arial"/>
                <a:ea typeface="Arial"/>
                <a:cs typeface="Arial"/>
                <a:sym typeface="Arial"/>
              </a:defRPr>
            </a:lvl2pPr>
            <a:lvl3pPr marL="0" marR="0" lvl="2" indent="0" algn="l" rtl="0">
              <a:spcBef>
                <a:spcPts val="0"/>
              </a:spcBef>
              <a:buNone/>
              <a:defRPr sz="600">
                <a:solidFill>
                  <a:srgbClr val="FFFFFF"/>
                </a:solidFill>
                <a:latin typeface="Arial"/>
                <a:ea typeface="Arial"/>
                <a:cs typeface="Arial"/>
                <a:sym typeface="Arial"/>
              </a:defRPr>
            </a:lvl3pPr>
            <a:lvl4pPr marL="0" marR="0" lvl="3" indent="0" algn="l" rtl="0">
              <a:spcBef>
                <a:spcPts val="0"/>
              </a:spcBef>
              <a:buNone/>
              <a:defRPr sz="600">
                <a:solidFill>
                  <a:srgbClr val="FFFFFF"/>
                </a:solidFill>
                <a:latin typeface="Arial"/>
                <a:ea typeface="Arial"/>
                <a:cs typeface="Arial"/>
                <a:sym typeface="Arial"/>
              </a:defRPr>
            </a:lvl4pPr>
            <a:lvl5pPr marL="0" marR="0" lvl="4" indent="0" algn="l" rtl="0">
              <a:spcBef>
                <a:spcPts val="0"/>
              </a:spcBef>
              <a:buNone/>
              <a:defRPr sz="600">
                <a:solidFill>
                  <a:srgbClr val="FFFFFF"/>
                </a:solidFill>
                <a:latin typeface="Arial"/>
                <a:ea typeface="Arial"/>
                <a:cs typeface="Arial"/>
                <a:sym typeface="Arial"/>
              </a:defRPr>
            </a:lvl5pPr>
            <a:lvl6pPr marL="0" marR="0" lvl="5" indent="0" algn="l" rtl="0">
              <a:spcBef>
                <a:spcPts val="0"/>
              </a:spcBef>
              <a:buNone/>
              <a:defRPr sz="600">
                <a:solidFill>
                  <a:srgbClr val="FFFFFF"/>
                </a:solidFill>
                <a:latin typeface="Arial"/>
                <a:ea typeface="Arial"/>
                <a:cs typeface="Arial"/>
                <a:sym typeface="Arial"/>
              </a:defRPr>
            </a:lvl6pPr>
            <a:lvl7pPr marL="0" marR="0" lvl="6" indent="0" algn="l" rtl="0">
              <a:spcBef>
                <a:spcPts val="0"/>
              </a:spcBef>
              <a:buNone/>
              <a:defRPr sz="600">
                <a:solidFill>
                  <a:srgbClr val="FFFFFF"/>
                </a:solidFill>
                <a:latin typeface="Arial"/>
                <a:ea typeface="Arial"/>
                <a:cs typeface="Arial"/>
                <a:sym typeface="Arial"/>
              </a:defRPr>
            </a:lvl7pPr>
            <a:lvl8pPr marL="0" marR="0" lvl="7" indent="0" algn="l" rtl="0">
              <a:spcBef>
                <a:spcPts val="0"/>
              </a:spcBef>
              <a:buNone/>
              <a:defRPr sz="600">
                <a:solidFill>
                  <a:srgbClr val="FFFFFF"/>
                </a:solidFill>
                <a:latin typeface="Arial"/>
                <a:ea typeface="Arial"/>
                <a:cs typeface="Arial"/>
                <a:sym typeface="Arial"/>
              </a:defRPr>
            </a:lvl8pPr>
            <a:lvl9pPr marL="0" marR="0" lvl="8" indent="0" algn="l" rtl="0">
              <a:spcBef>
                <a:spcPts val="0"/>
              </a:spcBef>
              <a:buNone/>
              <a:defRPr sz="600">
                <a:solidFill>
                  <a:srgbClr val="FFFFFF"/>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261" name="Google Shape;261;p84"/>
          <p:cNvSpPr txBox="1">
            <a:spLocks noGrp="1"/>
          </p:cNvSpPr>
          <p:nvPr>
            <p:ph type="ftr" idx="11"/>
          </p:nvPr>
        </p:nvSpPr>
        <p:spPr>
          <a:xfrm>
            <a:off x="252413" y="4857154"/>
            <a:ext cx="1509767"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pic>
        <p:nvPicPr>
          <p:cNvPr id="262" name="Google Shape;262;p84" descr="schneider_LIO_White_RGB.png"/>
          <p:cNvPicPr preferRelativeResize="0"/>
          <p:nvPr/>
        </p:nvPicPr>
        <p:blipFill rotWithShape="1">
          <a:blip r:embed="rId2">
            <a:alphaModFix/>
          </a:blip>
          <a:srcRect/>
          <a:stretch/>
        </p:blipFill>
        <p:spPr>
          <a:xfrm>
            <a:off x="7075053" y="4508525"/>
            <a:ext cx="2018707" cy="55658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_Divider_Image">
  <p:cSld name="Section_Divider_Image">
    <p:spTree>
      <p:nvGrpSpPr>
        <p:cNvPr id="1" name="Shape 263"/>
        <p:cNvGrpSpPr/>
        <p:nvPr/>
      </p:nvGrpSpPr>
      <p:grpSpPr>
        <a:xfrm>
          <a:off x="0" y="0"/>
          <a:ext cx="0" cy="0"/>
          <a:chOff x="0" y="0"/>
          <a:chExt cx="0" cy="0"/>
        </a:xfrm>
      </p:grpSpPr>
      <p:sp>
        <p:nvSpPr>
          <p:cNvPr id="264" name="Google Shape;264;p85"/>
          <p:cNvSpPr txBox="1">
            <a:spLocks noGrp="1"/>
          </p:cNvSpPr>
          <p:nvPr>
            <p:ph type="sldNum" idx="12"/>
          </p:nvPr>
        </p:nvSpPr>
        <p:spPr>
          <a:xfrm>
            <a:off x="1747891" y="4857156"/>
            <a:ext cx="525690" cy="92333"/>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600">
                <a:solidFill>
                  <a:srgbClr val="FFFFFF"/>
                </a:solidFill>
                <a:latin typeface="Arial"/>
                <a:ea typeface="Arial"/>
                <a:cs typeface="Arial"/>
                <a:sym typeface="Arial"/>
              </a:defRPr>
            </a:lvl1pPr>
            <a:lvl2pPr marL="0" marR="0" lvl="1" indent="0" algn="l" rtl="0">
              <a:spcBef>
                <a:spcPts val="0"/>
              </a:spcBef>
              <a:buNone/>
              <a:defRPr sz="600">
                <a:solidFill>
                  <a:srgbClr val="FFFFFF"/>
                </a:solidFill>
                <a:latin typeface="Arial"/>
                <a:ea typeface="Arial"/>
                <a:cs typeface="Arial"/>
                <a:sym typeface="Arial"/>
              </a:defRPr>
            </a:lvl2pPr>
            <a:lvl3pPr marL="0" marR="0" lvl="2" indent="0" algn="l" rtl="0">
              <a:spcBef>
                <a:spcPts val="0"/>
              </a:spcBef>
              <a:buNone/>
              <a:defRPr sz="600">
                <a:solidFill>
                  <a:srgbClr val="FFFFFF"/>
                </a:solidFill>
                <a:latin typeface="Arial"/>
                <a:ea typeface="Arial"/>
                <a:cs typeface="Arial"/>
                <a:sym typeface="Arial"/>
              </a:defRPr>
            </a:lvl3pPr>
            <a:lvl4pPr marL="0" marR="0" lvl="3" indent="0" algn="l" rtl="0">
              <a:spcBef>
                <a:spcPts val="0"/>
              </a:spcBef>
              <a:buNone/>
              <a:defRPr sz="600">
                <a:solidFill>
                  <a:srgbClr val="FFFFFF"/>
                </a:solidFill>
                <a:latin typeface="Arial"/>
                <a:ea typeface="Arial"/>
                <a:cs typeface="Arial"/>
                <a:sym typeface="Arial"/>
              </a:defRPr>
            </a:lvl4pPr>
            <a:lvl5pPr marL="0" marR="0" lvl="4" indent="0" algn="l" rtl="0">
              <a:spcBef>
                <a:spcPts val="0"/>
              </a:spcBef>
              <a:buNone/>
              <a:defRPr sz="600">
                <a:solidFill>
                  <a:srgbClr val="FFFFFF"/>
                </a:solidFill>
                <a:latin typeface="Arial"/>
                <a:ea typeface="Arial"/>
                <a:cs typeface="Arial"/>
                <a:sym typeface="Arial"/>
              </a:defRPr>
            </a:lvl5pPr>
            <a:lvl6pPr marL="0" marR="0" lvl="5" indent="0" algn="l" rtl="0">
              <a:spcBef>
                <a:spcPts val="0"/>
              </a:spcBef>
              <a:buNone/>
              <a:defRPr sz="600">
                <a:solidFill>
                  <a:srgbClr val="FFFFFF"/>
                </a:solidFill>
                <a:latin typeface="Arial"/>
                <a:ea typeface="Arial"/>
                <a:cs typeface="Arial"/>
                <a:sym typeface="Arial"/>
              </a:defRPr>
            </a:lvl6pPr>
            <a:lvl7pPr marL="0" marR="0" lvl="6" indent="0" algn="l" rtl="0">
              <a:spcBef>
                <a:spcPts val="0"/>
              </a:spcBef>
              <a:buNone/>
              <a:defRPr sz="600">
                <a:solidFill>
                  <a:srgbClr val="FFFFFF"/>
                </a:solidFill>
                <a:latin typeface="Arial"/>
                <a:ea typeface="Arial"/>
                <a:cs typeface="Arial"/>
                <a:sym typeface="Arial"/>
              </a:defRPr>
            </a:lvl7pPr>
            <a:lvl8pPr marL="0" marR="0" lvl="7" indent="0" algn="l" rtl="0">
              <a:spcBef>
                <a:spcPts val="0"/>
              </a:spcBef>
              <a:buNone/>
              <a:defRPr sz="600">
                <a:solidFill>
                  <a:srgbClr val="FFFFFF"/>
                </a:solidFill>
                <a:latin typeface="Arial"/>
                <a:ea typeface="Arial"/>
                <a:cs typeface="Arial"/>
                <a:sym typeface="Arial"/>
              </a:defRPr>
            </a:lvl8pPr>
            <a:lvl9pPr marL="0" marR="0" lvl="8" indent="0" algn="l" rtl="0">
              <a:spcBef>
                <a:spcPts val="0"/>
              </a:spcBef>
              <a:buNone/>
              <a:defRPr sz="600">
                <a:solidFill>
                  <a:srgbClr val="FFFFFF"/>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265" name="Google Shape;265;p85"/>
          <p:cNvSpPr txBox="1">
            <a:spLocks noGrp="1"/>
          </p:cNvSpPr>
          <p:nvPr>
            <p:ph type="ftr" idx="11"/>
          </p:nvPr>
        </p:nvSpPr>
        <p:spPr>
          <a:xfrm>
            <a:off x="252414" y="4857155"/>
            <a:ext cx="1509767"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pic>
        <p:nvPicPr>
          <p:cNvPr id="266" name="Google Shape;266;p85" descr="schneider_LIO_White_RGB.png"/>
          <p:cNvPicPr preferRelativeResize="0"/>
          <p:nvPr/>
        </p:nvPicPr>
        <p:blipFill rotWithShape="1">
          <a:blip r:embed="rId2">
            <a:alphaModFix/>
          </a:blip>
          <a:srcRect/>
          <a:stretch/>
        </p:blipFill>
        <p:spPr>
          <a:xfrm>
            <a:off x="7105948" y="4510059"/>
            <a:ext cx="1907005" cy="525789"/>
          </a:xfrm>
          <a:prstGeom prst="rect">
            <a:avLst/>
          </a:prstGeom>
          <a:noFill/>
          <a:ln>
            <a:noFill/>
          </a:ln>
        </p:spPr>
      </p:pic>
      <p:sp>
        <p:nvSpPr>
          <p:cNvPr id="267" name="Google Shape;267;p85"/>
          <p:cNvSpPr txBox="1">
            <a:spLocks noGrp="1"/>
          </p:cNvSpPr>
          <p:nvPr>
            <p:ph type="title"/>
          </p:nvPr>
        </p:nvSpPr>
        <p:spPr>
          <a:xfrm>
            <a:off x="0" y="2041071"/>
            <a:ext cx="9144000" cy="867640"/>
          </a:xfrm>
          <a:prstGeom prst="rect">
            <a:avLst/>
          </a:prstGeom>
          <a:solidFill>
            <a:schemeClr val="dk2">
              <a:alpha val="80000"/>
            </a:schemeClr>
          </a:solidFill>
          <a:ln>
            <a:noFill/>
          </a:ln>
        </p:spPr>
        <p:txBody>
          <a:bodyPr spcFirstLastPara="1" wrap="square" lIns="251950" tIns="0" rIns="0" bIns="0" anchor="ctr" anchorCtr="0">
            <a:noAutofit/>
          </a:bodyPr>
          <a:lstStyle>
            <a:lvl1pPr marR="0" lvl="0" algn="l" rtl="0">
              <a:spcBef>
                <a:spcPts val="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8" name="Google Shape;268;p85"/>
          <p:cNvSpPr txBox="1">
            <a:spLocks noGrp="1"/>
          </p:cNvSpPr>
          <p:nvPr>
            <p:ph type="body" idx="1"/>
          </p:nvPr>
        </p:nvSpPr>
        <p:spPr>
          <a:xfrm>
            <a:off x="0" y="2900387"/>
            <a:ext cx="9144000" cy="373063"/>
          </a:xfrm>
          <a:prstGeom prst="rect">
            <a:avLst/>
          </a:prstGeom>
          <a:solidFill>
            <a:schemeClr val="dk2"/>
          </a:solidFill>
          <a:ln>
            <a:noFill/>
          </a:ln>
        </p:spPr>
        <p:txBody>
          <a:bodyPr spcFirstLastPara="1" wrap="square" lIns="251950" tIns="0" rIns="0" bIns="0" anchor="ctr" anchorCtr="0">
            <a:noAutofit/>
          </a:bodyPr>
          <a:lstStyle>
            <a:lvl1pPr marL="457200" marR="0" lvl="0" indent="-22860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9" name="Google Shape;269;p85"/>
          <p:cNvSpPr>
            <a:spLocks noGrp="1"/>
          </p:cNvSpPr>
          <p:nvPr>
            <p:ph type="pic" idx="2"/>
          </p:nvPr>
        </p:nvSpPr>
        <p:spPr>
          <a:xfrm>
            <a:off x="0" y="0"/>
            <a:ext cx="9144000" cy="5143500"/>
          </a:xfrm>
          <a:prstGeom prst="rect">
            <a:avLst/>
          </a:prstGeom>
          <a:solidFill>
            <a:srgbClr val="8E8F93">
              <a:alpha val="20000"/>
            </a:srgbClr>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losing Slide Master">
  <p:cSld name="Closing Slide Master">
    <p:bg>
      <p:bgPr>
        <a:solidFill>
          <a:schemeClr val="dk2"/>
        </a:solidFill>
        <a:effectLst/>
      </p:bgPr>
    </p:bg>
    <p:spTree>
      <p:nvGrpSpPr>
        <p:cNvPr id="1" name="Shape 270"/>
        <p:cNvGrpSpPr/>
        <p:nvPr/>
      </p:nvGrpSpPr>
      <p:grpSpPr>
        <a:xfrm>
          <a:off x="0" y="0"/>
          <a:ext cx="0" cy="0"/>
          <a:chOff x="0" y="0"/>
          <a:chExt cx="0" cy="0"/>
        </a:xfrm>
      </p:grpSpPr>
      <p:pic>
        <p:nvPicPr>
          <p:cNvPr id="271" name="Google Shape;271;p86" descr="schneider_LIO_White_RGB.png"/>
          <p:cNvPicPr preferRelativeResize="0"/>
          <p:nvPr/>
        </p:nvPicPr>
        <p:blipFill rotWithShape="1">
          <a:blip r:embed="rId2">
            <a:alphaModFix/>
          </a:blip>
          <a:srcRect/>
          <a:stretch/>
        </p:blipFill>
        <p:spPr>
          <a:xfrm>
            <a:off x="2769124" y="1958662"/>
            <a:ext cx="3559382" cy="98137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Horizontal Section Title">
    <p:spTree>
      <p:nvGrpSpPr>
        <p:cNvPr id="1" name=""/>
        <p:cNvGrpSpPr/>
        <p:nvPr/>
      </p:nvGrpSpPr>
      <p:grpSpPr>
        <a:xfrm>
          <a:off x="0" y="0"/>
          <a:ext cx="0" cy="0"/>
          <a:chOff x="0" y="0"/>
          <a:chExt cx="0" cy="0"/>
        </a:xfrm>
      </p:grpSpPr>
      <p:pic>
        <p:nvPicPr>
          <p:cNvPr id="9" name="Picture 8" descr="schneider_LIO_White_RGB.png"/>
          <p:cNvPicPr>
            <a:picLocks noChangeAspect="1"/>
          </p:cNvPicPr>
          <p:nvPr userDrawn="1"/>
        </p:nvPicPr>
        <p:blipFill>
          <a:blip r:embed="rId2" cstate="print"/>
          <a:stretch>
            <a:fillRect/>
          </a:stretch>
        </p:blipFill>
        <p:spPr>
          <a:xfrm>
            <a:off x="7075053" y="4508525"/>
            <a:ext cx="2018707" cy="556586"/>
          </a:xfrm>
          <a:prstGeom prst="rect">
            <a:avLst/>
          </a:prstGeom>
        </p:spPr>
      </p:pic>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4" name="Text Placeholder 9"/>
          <p:cNvSpPr>
            <a:spLocks noGrp="1"/>
          </p:cNvSpPr>
          <p:nvPr>
            <p:ph type="body" sz="quarter" idx="11" hasCustomPrompt="1"/>
          </p:nvPr>
        </p:nvSpPr>
        <p:spPr>
          <a:xfrm>
            <a:off x="0" y="1608245"/>
            <a:ext cx="9144000" cy="373063"/>
          </a:xfrm>
          <a:prstGeom prst="rect">
            <a:avLst/>
          </a:prstGeom>
          <a:solidFill>
            <a:schemeClr val="tx2">
              <a:alpha val="80000"/>
            </a:schemeClr>
          </a:solidFill>
        </p:spPr>
        <p:txBody>
          <a:bodyPr lIns="252000" tIns="0" rIns="252000" bIns="0" anchor="ctr" anchorCtr="0"/>
          <a:lstStyle>
            <a:lvl1pPr marL="0" indent="0">
              <a:buNone/>
              <a:defRPr sz="1200" baseline="0">
                <a:solidFill>
                  <a:schemeClr val="bg1"/>
                </a:solidFill>
              </a:defRPr>
            </a:lvl1pPr>
          </a:lstStyle>
          <a:p>
            <a:pPr lvl="0"/>
            <a:r>
              <a:rPr lang="en-US" dirty="0"/>
              <a:t>Click To Edit Optional Subtitle</a:t>
            </a:r>
          </a:p>
        </p:txBody>
      </p:sp>
      <p:sp>
        <p:nvSpPr>
          <p:cNvPr id="3" name="Title 1"/>
          <p:cNvSpPr>
            <a:spLocks noGrp="1"/>
          </p:cNvSpPr>
          <p:nvPr>
            <p:ph type="title" hasCustomPrompt="1"/>
          </p:nvPr>
        </p:nvSpPr>
        <p:spPr>
          <a:xfrm>
            <a:off x="0" y="1981308"/>
            <a:ext cx="9144000" cy="3162191"/>
          </a:xfrm>
          <a:prstGeom prst="rect">
            <a:avLst/>
          </a:prstGeom>
          <a:solidFill>
            <a:schemeClr val="tx2"/>
          </a:solidFill>
        </p:spPr>
        <p:txBody>
          <a:bodyPr lIns="252000" tIns="252000" rIns="252000" bIns="252000" anchor="t" anchorCtr="0"/>
          <a:lstStyle>
            <a:lvl1pPr algn="l">
              <a:defRPr sz="2400" baseline="0">
                <a:solidFill>
                  <a:srgbClr val="FFFFFF"/>
                </a:solidFill>
              </a:defRPr>
            </a:lvl1pPr>
          </a:lstStyle>
          <a:p>
            <a:r>
              <a:rPr lang="en-US" dirty="0"/>
              <a:t>Click To Edit Section Title</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1"/>
                </a:solidFill>
                <a:latin typeface="Arial"/>
                <a:cs typeface="Arial"/>
              </a:defRPr>
            </a:lvl1pPr>
          </a:lstStyle>
          <a:p>
            <a:r>
              <a:rPr lang="en-US"/>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bg1"/>
                </a:solidFill>
                <a:latin typeface="Arial"/>
                <a:cs typeface="Arial"/>
              </a:defRPr>
            </a:lvl1pPr>
          </a:lstStyle>
          <a:p>
            <a:endParaRPr lang="en-US" dirty="0"/>
          </a:p>
        </p:txBody>
      </p:sp>
    </p:spTree>
    <p:extLst>
      <p:ext uri="{BB962C8B-B14F-4D97-AF65-F5344CB8AC3E}">
        <p14:creationId xmlns:p14="http://schemas.microsoft.com/office/powerpoint/2010/main" val="3646695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_1">
  <p:cSld name="Title Slide_1">
    <p:spTree>
      <p:nvGrpSpPr>
        <p:cNvPr id="1" name="Shape 45"/>
        <p:cNvGrpSpPr/>
        <p:nvPr/>
      </p:nvGrpSpPr>
      <p:grpSpPr>
        <a:xfrm>
          <a:off x="0" y="0"/>
          <a:ext cx="0" cy="0"/>
          <a:chOff x="0" y="0"/>
          <a:chExt cx="0" cy="0"/>
        </a:xfrm>
      </p:grpSpPr>
      <p:sp>
        <p:nvSpPr>
          <p:cNvPr id="46" name="Google Shape;46;p95"/>
          <p:cNvSpPr>
            <a:spLocks noGrp="1"/>
          </p:cNvSpPr>
          <p:nvPr>
            <p:ph type="pic" idx="2"/>
          </p:nvPr>
        </p:nvSpPr>
        <p:spPr>
          <a:xfrm>
            <a:off x="0" y="0"/>
            <a:ext cx="9144000" cy="4330794"/>
          </a:xfrm>
          <a:prstGeom prst="rect">
            <a:avLst/>
          </a:prstGeom>
          <a:solidFill>
            <a:srgbClr val="F2F2F2"/>
          </a:solidFill>
          <a:ln>
            <a:noFill/>
          </a:ln>
        </p:spPr>
      </p:sp>
      <p:sp>
        <p:nvSpPr>
          <p:cNvPr id="47" name="Google Shape;47;p95"/>
          <p:cNvSpPr txBox="1">
            <a:spLocks noGrp="1"/>
          </p:cNvSpPr>
          <p:nvPr>
            <p:ph type="ctrTitle"/>
          </p:nvPr>
        </p:nvSpPr>
        <p:spPr>
          <a:xfrm>
            <a:off x="252415" y="2609224"/>
            <a:ext cx="8673872" cy="553998"/>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 name="Google Shape;48;p95"/>
          <p:cNvSpPr txBox="1">
            <a:spLocks noGrp="1"/>
          </p:cNvSpPr>
          <p:nvPr>
            <p:ph type="subTitle" idx="1"/>
          </p:nvPr>
        </p:nvSpPr>
        <p:spPr>
          <a:xfrm>
            <a:off x="252415" y="3204247"/>
            <a:ext cx="8673872" cy="215444"/>
          </a:xfrm>
          <a:prstGeom prst="rect">
            <a:avLst/>
          </a:prstGeom>
          <a:noFill/>
          <a:ln>
            <a:noFill/>
          </a:ln>
        </p:spPr>
        <p:txBody>
          <a:bodyPr spcFirstLastPara="1" wrap="square" lIns="0" tIns="0" rIns="0" bIns="0" anchor="t" anchorCtr="0">
            <a:noAutofit/>
          </a:bodyPr>
          <a:lstStyle>
            <a:lvl1pPr marR="0" lvl="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50" name="Google Shape;50;p95"/>
          <p:cNvSpPr txBox="1">
            <a:spLocks noGrp="1"/>
          </p:cNvSpPr>
          <p:nvPr>
            <p:ph type="ftr" idx="11"/>
          </p:nvPr>
        </p:nvSpPr>
        <p:spPr>
          <a:xfrm>
            <a:off x="252415" y="4857155"/>
            <a:ext cx="1505531"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a:solidFill>
                  <a:srgbClr val="4F5156"/>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 name="Google Shape;51;p95"/>
          <p:cNvSpPr txBox="1">
            <a:spLocks noGrp="1"/>
          </p:cNvSpPr>
          <p:nvPr>
            <p:ph type="body" idx="3"/>
          </p:nvPr>
        </p:nvSpPr>
        <p:spPr>
          <a:xfrm>
            <a:off x="0" y="3573629"/>
            <a:ext cx="9144000" cy="761890"/>
          </a:xfrm>
          <a:prstGeom prst="rect">
            <a:avLst/>
          </a:prstGeom>
          <a:solidFill>
            <a:schemeClr val="dk2">
              <a:alpha val="80000"/>
            </a:schemeClr>
          </a:solidFill>
          <a:ln>
            <a:noFill/>
          </a:ln>
        </p:spPr>
        <p:txBody>
          <a:bodyPr spcFirstLastPara="1" wrap="square" lIns="91425" tIns="45700" rIns="91425" bIns="45700" anchor="t" anchorCtr="0">
            <a:noAutofit/>
          </a:bodyPr>
          <a:lstStyle>
            <a:lvl1pPr marL="457200" marR="0" lvl="0" indent="-22860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2" name="Google Shape;52;p95"/>
          <p:cNvSpPr/>
          <p:nvPr/>
        </p:nvSpPr>
        <p:spPr>
          <a:xfrm>
            <a:off x="0" y="4261502"/>
            <a:ext cx="9144000" cy="20196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tandard Layout">
  <p:cSld name="Standard Layout">
    <p:spTree>
      <p:nvGrpSpPr>
        <p:cNvPr id="1" name="Shape 298"/>
        <p:cNvGrpSpPr/>
        <p:nvPr/>
      </p:nvGrpSpPr>
      <p:grpSpPr>
        <a:xfrm>
          <a:off x="0" y="0"/>
          <a:ext cx="0" cy="0"/>
          <a:chOff x="0" y="0"/>
          <a:chExt cx="0" cy="0"/>
        </a:xfrm>
      </p:grpSpPr>
      <p:sp>
        <p:nvSpPr>
          <p:cNvPr id="299" name="Google Shape;299;p65"/>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lvl="0" indent="0" algn="l">
              <a:spcBef>
                <a:spcPts val="0"/>
              </a:spcBef>
              <a:buNone/>
              <a:defRPr sz="600">
                <a:solidFill>
                  <a:schemeClr val="lt2"/>
                </a:solidFill>
                <a:latin typeface="Arial"/>
                <a:ea typeface="Arial"/>
                <a:cs typeface="Arial"/>
                <a:sym typeface="Arial"/>
              </a:defRPr>
            </a:lvl1pPr>
            <a:lvl2pPr marL="0" lvl="1" indent="0" algn="l">
              <a:spcBef>
                <a:spcPts val="0"/>
              </a:spcBef>
              <a:buNone/>
              <a:defRPr sz="600">
                <a:solidFill>
                  <a:schemeClr val="lt2"/>
                </a:solidFill>
                <a:latin typeface="Arial"/>
                <a:ea typeface="Arial"/>
                <a:cs typeface="Arial"/>
                <a:sym typeface="Arial"/>
              </a:defRPr>
            </a:lvl2pPr>
            <a:lvl3pPr marL="0" lvl="2" indent="0" algn="l">
              <a:spcBef>
                <a:spcPts val="0"/>
              </a:spcBef>
              <a:buNone/>
              <a:defRPr sz="600">
                <a:solidFill>
                  <a:schemeClr val="lt2"/>
                </a:solidFill>
                <a:latin typeface="Arial"/>
                <a:ea typeface="Arial"/>
                <a:cs typeface="Arial"/>
                <a:sym typeface="Arial"/>
              </a:defRPr>
            </a:lvl3pPr>
            <a:lvl4pPr marL="0" lvl="3" indent="0" algn="l">
              <a:spcBef>
                <a:spcPts val="0"/>
              </a:spcBef>
              <a:buNone/>
              <a:defRPr sz="600">
                <a:solidFill>
                  <a:schemeClr val="lt2"/>
                </a:solidFill>
                <a:latin typeface="Arial"/>
                <a:ea typeface="Arial"/>
                <a:cs typeface="Arial"/>
                <a:sym typeface="Arial"/>
              </a:defRPr>
            </a:lvl4pPr>
            <a:lvl5pPr marL="0" lvl="4" indent="0" algn="l">
              <a:spcBef>
                <a:spcPts val="0"/>
              </a:spcBef>
              <a:buNone/>
              <a:defRPr sz="600">
                <a:solidFill>
                  <a:schemeClr val="lt2"/>
                </a:solidFill>
                <a:latin typeface="Arial"/>
                <a:ea typeface="Arial"/>
                <a:cs typeface="Arial"/>
                <a:sym typeface="Arial"/>
              </a:defRPr>
            </a:lvl5pPr>
            <a:lvl6pPr marL="0" lvl="5" indent="0" algn="l">
              <a:spcBef>
                <a:spcPts val="0"/>
              </a:spcBef>
              <a:buNone/>
              <a:defRPr sz="600">
                <a:solidFill>
                  <a:schemeClr val="lt2"/>
                </a:solidFill>
                <a:latin typeface="Arial"/>
                <a:ea typeface="Arial"/>
                <a:cs typeface="Arial"/>
                <a:sym typeface="Arial"/>
              </a:defRPr>
            </a:lvl6pPr>
            <a:lvl7pPr marL="0" lvl="6" indent="0" algn="l">
              <a:spcBef>
                <a:spcPts val="0"/>
              </a:spcBef>
              <a:buNone/>
              <a:defRPr sz="600">
                <a:solidFill>
                  <a:schemeClr val="lt2"/>
                </a:solidFill>
                <a:latin typeface="Arial"/>
                <a:ea typeface="Arial"/>
                <a:cs typeface="Arial"/>
                <a:sym typeface="Arial"/>
              </a:defRPr>
            </a:lvl7pPr>
            <a:lvl8pPr marL="0" lvl="7" indent="0" algn="l">
              <a:spcBef>
                <a:spcPts val="0"/>
              </a:spcBef>
              <a:buNone/>
              <a:defRPr sz="600">
                <a:solidFill>
                  <a:schemeClr val="lt2"/>
                </a:solidFill>
                <a:latin typeface="Arial"/>
                <a:ea typeface="Arial"/>
                <a:cs typeface="Arial"/>
                <a:sym typeface="Arial"/>
              </a:defRPr>
            </a:lvl8pPr>
            <a:lvl9pPr marL="0" lvl="8" indent="0" algn="l">
              <a:spcBef>
                <a:spcPts val="0"/>
              </a:spcBef>
              <a:buNone/>
              <a:defRPr sz="600">
                <a:solidFill>
                  <a:schemeClr val="lt2"/>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300" name="Google Shape;300;p65"/>
          <p:cNvSpPr txBox="1">
            <a:spLocks noGrp="1"/>
          </p:cNvSpPr>
          <p:nvPr>
            <p:ph type="ftr" idx="11"/>
          </p:nvPr>
        </p:nvSpPr>
        <p:spPr>
          <a:xfrm>
            <a:off x="252413" y="4857155"/>
            <a:ext cx="1509767" cy="92333"/>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600">
                <a:solidFill>
                  <a:schemeClr val="accen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65"/>
          <p:cNvSpPr txBox="1">
            <a:spLocks noGrp="1"/>
          </p:cNvSpPr>
          <p:nvPr>
            <p:ph type="body" idx="1"/>
          </p:nvPr>
        </p:nvSpPr>
        <p:spPr>
          <a:xfrm>
            <a:off x="258055" y="1203325"/>
            <a:ext cx="8679570" cy="3176589"/>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800"/>
              <a:buNone/>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2" name="Google Shape;302;p65"/>
          <p:cNvSpPr txBox="1">
            <a:spLocks noGrp="1"/>
          </p:cNvSpPr>
          <p:nvPr>
            <p:ph type="body" idx="2"/>
          </p:nvPr>
        </p:nvSpPr>
        <p:spPr>
          <a:xfrm>
            <a:off x="252413" y="230187"/>
            <a:ext cx="8647112" cy="369332"/>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2400"/>
              <a:buFont typeface="Arial"/>
              <a:buNone/>
              <a:defRPr sz="2400">
                <a:solidFill>
                  <a:schemeClr val="dk2"/>
                </a:solidFill>
              </a:defRPr>
            </a:lvl1pPr>
            <a:lvl2pPr marL="914400" lvl="1" indent="-228600" algn="l">
              <a:spcBef>
                <a:spcPts val="500"/>
              </a:spcBef>
              <a:spcAft>
                <a:spcPts val="0"/>
              </a:spcAft>
              <a:buSzPts val="1400"/>
              <a:buFont typeface="Arial"/>
              <a:buNone/>
              <a:defRPr/>
            </a:lvl2pPr>
            <a:lvl3pPr marL="1371600" lvl="2" indent="-228600" algn="l">
              <a:spcBef>
                <a:spcPts val="500"/>
              </a:spcBef>
              <a:spcAft>
                <a:spcPts val="0"/>
              </a:spcAft>
              <a:buSzPts val="1300"/>
              <a:buFont typeface="Arial"/>
              <a:buNone/>
              <a:defRPr/>
            </a:lvl3pPr>
            <a:lvl4pPr marL="1828800" lvl="3" indent="-228600" algn="l">
              <a:spcBef>
                <a:spcPts val="500"/>
              </a:spcBef>
              <a:spcAft>
                <a:spcPts val="0"/>
              </a:spcAft>
              <a:buSzPts val="1200"/>
              <a:buFont typeface="Arial"/>
              <a:buNone/>
              <a:defRPr/>
            </a:lvl4pPr>
            <a:lvl5pPr marL="2286000" lvl="4" indent="-228600" algn="l">
              <a:spcBef>
                <a:spcPts val="500"/>
              </a:spcBef>
              <a:spcAft>
                <a:spcPts val="0"/>
              </a:spcAft>
              <a:buSzPts val="1000"/>
              <a:buFont typeface="Arial"/>
              <a:buNone/>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3" name="Google Shape;303;p65"/>
          <p:cNvSpPr txBox="1">
            <a:spLocks noGrp="1"/>
          </p:cNvSpPr>
          <p:nvPr>
            <p:ph type="body" idx="3"/>
          </p:nvPr>
        </p:nvSpPr>
        <p:spPr>
          <a:xfrm>
            <a:off x="252413" y="683366"/>
            <a:ext cx="8647112" cy="253916"/>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600"/>
              <a:buFont typeface="Arial"/>
              <a:buNone/>
              <a:defRPr sz="1600">
                <a:solidFill>
                  <a:schemeClr val="accent1"/>
                </a:solidFill>
              </a:defRPr>
            </a:lvl1pPr>
            <a:lvl2pPr marL="914400" lvl="1" indent="-228600" algn="l">
              <a:spcBef>
                <a:spcPts val="500"/>
              </a:spcBef>
              <a:spcAft>
                <a:spcPts val="0"/>
              </a:spcAft>
              <a:buSzPts val="1400"/>
              <a:buFont typeface="Arial"/>
              <a:buNone/>
              <a:defRPr/>
            </a:lvl2pPr>
            <a:lvl3pPr marL="1371600" lvl="2" indent="-228600" algn="l">
              <a:spcBef>
                <a:spcPts val="500"/>
              </a:spcBef>
              <a:spcAft>
                <a:spcPts val="0"/>
              </a:spcAft>
              <a:buSzPts val="1300"/>
              <a:buFont typeface="Arial"/>
              <a:buNone/>
              <a:defRPr/>
            </a:lvl3pPr>
            <a:lvl4pPr marL="1828800" lvl="3" indent="-228600" algn="l">
              <a:spcBef>
                <a:spcPts val="500"/>
              </a:spcBef>
              <a:spcAft>
                <a:spcPts val="0"/>
              </a:spcAft>
              <a:buSzPts val="1200"/>
              <a:buFont typeface="Arial"/>
              <a:buNone/>
              <a:defRPr/>
            </a:lvl4pPr>
            <a:lvl5pPr marL="2286000" lvl="4" indent="-228600" algn="l">
              <a:spcBef>
                <a:spcPts val="500"/>
              </a:spcBef>
              <a:spcAft>
                <a:spcPts val="0"/>
              </a:spcAft>
              <a:buSzPts val="1000"/>
              <a:buFont typeface="Arial"/>
              <a:buNone/>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wo-column">
  <p:cSld name="1_Two-column">
    <p:spTree>
      <p:nvGrpSpPr>
        <p:cNvPr id="1" name="Shape 304"/>
        <p:cNvGrpSpPr/>
        <p:nvPr/>
      </p:nvGrpSpPr>
      <p:grpSpPr>
        <a:xfrm>
          <a:off x="0" y="0"/>
          <a:ext cx="0" cy="0"/>
          <a:chOff x="0" y="0"/>
          <a:chExt cx="0" cy="0"/>
        </a:xfrm>
      </p:grpSpPr>
      <p:sp>
        <p:nvSpPr>
          <p:cNvPr id="305" name="Google Shape;305;p68"/>
          <p:cNvSpPr txBox="1">
            <a:spLocks noGrp="1"/>
          </p:cNvSpPr>
          <p:nvPr>
            <p:ph type="title"/>
          </p:nvPr>
        </p:nvSpPr>
        <p:spPr>
          <a:xfrm>
            <a:off x="258056" y="230188"/>
            <a:ext cx="8633531" cy="307777"/>
          </a:xfrm>
          <a:prstGeom prst="rect">
            <a:avLst/>
          </a:prstGeom>
          <a:noFill/>
          <a:ln>
            <a:noFill/>
          </a:ln>
        </p:spPr>
        <p:txBody>
          <a:bodyPr spcFirstLastPara="1" wrap="square" lIns="0" tIns="0" rIns="0" bIns="0" anchor="t" anchorCtr="0">
            <a:spAutoFit/>
          </a:bodyPr>
          <a:lstStyle>
            <a:lvl1pPr lvl="0" algn="l">
              <a:spcBef>
                <a:spcPts val="0"/>
              </a:spcBef>
              <a:spcAft>
                <a:spcPts val="0"/>
              </a:spcAft>
              <a:buClr>
                <a:srgbClr val="36C746"/>
              </a:buClr>
              <a:buSzPts val="2000"/>
              <a:buFont typeface="Arial"/>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6" name="Google Shape;306;p68"/>
          <p:cNvSpPr txBox="1">
            <a:spLocks noGrp="1"/>
          </p:cNvSpPr>
          <p:nvPr>
            <p:ph type="body" idx="1"/>
          </p:nvPr>
        </p:nvSpPr>
        <p:spPr>
          <a:xfrm>
            <a:off x="4791075" y="4066302"/>
            <a:ext cx="4100514" cy="123111"/>
          </a:xfrm>
          <a:prstGeom prst="rect">
            <a:avLst/>
          </a:prstGeom>
          <a:noFill/>
          <a:ln>
            <a:noFill/>
          </a:ln>
        </p:spPr>
        <p:txBody>
          <a:bodyPr spcFirstLastPara="1" wrap="square" lIns="0" tIns="0" rIns="0" bIns="0" anchor="b" anchorCtr="0">
            <a:spAutoFit/>
          </a:bodyPr>
          <a:lstStyle>
            <a:lvl1pPr marL="457200" lvl="0" indent="-228600" algn="l">
              <a:spcBef>
                <a:spcPts val="500"/>
              </a:spcBef>
              <a:spcAft>
                <a:spcPts val="0"/>
              </a:spcAft>
              <a:buSzPts val="800"/>
              <a:buNone/>
              <a:defRPr sz="800">
                <a:solidFill>
                  <a:srgbClr val="8E8F93"/>
                </a:solidFill>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7" name="Google Shape;307;p68"/>
          <p:cNvSpPr txBox="1">
            <a:spLocks noGrp="1"/>
          </p:cNvSpPr>
          <p:nvPr>
            <p:ph type="body" idx="2"/>
          </p:nvPr>
        </p:nvSpPr>
        <p:spPr>
          <a:xfrm>
            <a:off x="252414" y="4066302"/>
            <a:ext cx="4178298" cy="123111"/>
          </a:xfrm>
          <a:prstGeom prst="rect">
            <a:avLst/>
          </a:prstGeom>
          <a:noFill/>
          <a:ln>
            <a:noFill/>
          </a:ln>
        </p:spPr>
        <p:txBody>
          <a:bodyPr spcFirstLastPara="1" wrap="square" lIns="0" tIns="0" rIns="0" bIns="0" anchor="b" anchorCtr="0">
            <a:spAutoFit/>
          </a:bodyPr>
          <a:lstStyle>
            <a:lvl1pPr marL="457200" lvl="0" indent="-228600" algn="l">
              <a:spcBef>
                <a:spcPts val="500"/>
              </a:spcBef>
              <a:spcAft>
                <a:spcPts val="0"/>
              </a:spcAft>
              <a:buSzPts val="800"/>
              <a:buNone/>
              <a:defRPr sz="800">
                <a:solidFill>
                  <a:srgbClr val="8E8F93"/>
                </a:solidFill>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8" name="Google Shape;308;p68"/>
          <p:cNvSpPr txBox="1">
            <a:spLocks noGrp="1"/>
          </p:cNvSpPr>
          <p:nvPr>
            <p:ph type="body" idx="3"/>
          </p:nvPr>
        </p:nvSpPr>
        <p:spPr>
          <a:xfrm>
            <a:off x="258055" y="604935"/>
            <a:ext cx="8633531" cy="169277"/>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100"/>
              <a:buNone/>
              <a:defRPr sz="1100" b="0">
                <a:solidFill>
                  <a:schemeClr val="accent1"/>
                </a:solidFill>
              </a:defRPr>
            </a:lvl1pPr>
            <a:lvl2pPr marL="914400" lvl="1" indent="-228600" algn="l">
              <a:spcBef>
                <a:spcPts val="500"/>
              </a:spcBef>
              <a:spcAft>
                <a:spcPts val="0"/>
              </a:spcAft>
              <a:buSzPts val="2000"/>
              <a:buNone/>
              <a:defRPr sz="2000" b="1"/>
            </a:lvl2pPr>
            <a:lvl3pPr marL="1371600" lvl="2" indent="-228600" algn="l">
              <a:spcBef>
                <a:spcPts val="500"/>
              </a:spcBef>
              <a:spcAft>
                <a:spcPts val="0"/>
              </a:spcAft>
              <a:buSzPts val="1800"/>
              <a:buNone/>
              <a:defRPr sz="1800" b="1"/>
            </a:lvl3pPr>
            <a:lvl4pPr marL="1828800" lvl="3" indent="-228600" algn="l">
              <a:spcBef>
                <a:spcPts val="500"/>
              </a:spcBef>
              <a:spcAft>
                <a:spcPts val="0"/>
              </a:spcAft>
              <a:buSzPts val="1600"/>
              <a:buNone/>
              <a:defRPr sz="1600" b="1"/>
            </a:lvl4pPr>
            <a:lvl5pPr marL="2286000" lvl="4" indent="-228600" algn="l">
              <a:spcBef>
                <a:spcPts val="500"/>
              </a:spcBef>
              <a:spcAft>
                <a:spcPts val="0"/>
              </a:spcAft>
              <a:buSzPts val="1600"/>
              <a:buNone/>
              <a:defRPr sz="1600" b="1"/>
            </a:lvl5pPr>
            <a:lvl6pPr marL="2743200" lvl="5" indent="-228600" algn="l">
              <a:spcBef>
                <a:spcPts val="500"/>
              </a:spcBef>
              <a:spcAft>
                <a:spcPts val="0"/>
              </a:spcAft>
              <a:buSzPts val="1600"/>
              <a:buNone/>
              <a:defRPr sz="1600" b="1"/>
            </a:lvl6pPr>
            <a:lvl7pPr marL="3200400" lvl="6" indent="-228600" algn="l">
              <a:spcBef>
                <a:spcPts val="500"/>
              </a:spcBef>
              <a:spcAft>
                <a:spcPts val="0"/>
              </a:spcAft>
              <a:buSzPts val="1600"/>
              <a:buNone/>
              <a:defRPr sz="1600" b="1"/>
            </a:lvl7pPr>
            <a:lvl8pPr marL="3657600" lvl="7" indent="-228600" algn="l">
              <a:spcBef>
                <a:spcPts val="50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9" name="Google Shape;309;p68"/>
          <p:cNvSpPr txBox="1">
            <a:spLocks noGrp="1"/>
          </p:cNvSpPr>
          <p:nvPr>
            <p:ph type="body" idx="4"/>
          </p:nvPr>
        </p:nvSpPr>
        <p:spPr>
          <a:xfrm>
            <a:off x="258057" y="1209296"/>
            <a:ext cx="4172656" cy="1405513"/>
          </a:xfrm>
          <a:prstGeom prst="rect">
            <a:avLst/>
          </a:prstGeom>
          <a:noFill/>
          <a:ln>
            <a:noFill/>
          </a:ln>
        </p:spPr>
        <p:txBody>
          <a:bodyPr spcFirstLastPara="1" wrap="square" lIns="0" tIns="0" rIns="0" bIns="0" anchor="t" anchorCtr="0">
            <a:spAutoFit/>
          </a:bodyPr>
          <a:lstStyle>
            <a:lvl1pPr marL="457200" lvl="0" indent="-228600" algn="l">
              <a:spcBef>
                <a:spcPts val="500"/>
              </a:spcBef>
              <a:spcAft>
                <a:spcPts val="0"/>
              </a:spcAft>
              <a:buSzPts val="1800"/>
              <a:buNone/>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0" name="Google Shape;310;p68"/>
          <p:cNvSpPr txBox="1">
            <a:spLocks noGrp="1"/>
          </p:cNvSpPr>
          <p:nvPr>
            <p:ph type="body" idx="5"/>
          </p:nvPr>
        </p:nvSpPr>
        <p:spPr>
          <a:xfrm>
            <a:off x="4791075" y="1209296"/>
            <a:ext cx="4100514" cy="1405513"/>
          </a:xfrm>
          <a:prstGeom prst="rect">
            <a:avLst/>
          </a:prstGeom>
          <a:noFill/>
          <a:ln>
            <a:noFill/>
          </a:ln>
        </p:spPr>
        <p:txBody>
          <a:bodyPr spcFirstLastPara="1" wrap="square" lIns="0" tIns="0" rIns="0" bIns="0" anchor="t" anchorCtr="0">
            <a:spAutoFit/>
          </a:bodyPr>
          <a:lstStyle>
            <a:lvl1pPr marL="457200" lvl="0" indent="-228600" algn="l">
              <a:spcBef>
                <a:spcPts val="500"/>
              </a:spcBef>
              <a:spcAft>
                <a:spcPts val="0"/>
              </a:spcAft>
              <a:buSzPts val="1800"/>
              <a:buNone/>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1" name="Google Shape;311;p68"/>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lvl="0" indent="0" algn="l">
              <a:spcBef>
                <a:spcPts val="0"/>
              </a:spcBef>
              <a:buNone/>
              <a:defRPr sz="600">
                <a:solidFill>
                  <a:schemeClr val="lt2"/>
                </a:solidFill>
                <a:latin typeface="Arial"/>
                <a:ea typeface="Arial"/>
                <a:cs typeface="Arial"/>
                <a:sym typeface="Arial"/>
              </a:defRPr>
            </a:lvl1pPr>
            <a:lvl2pPr marL="0" lvl="1" indent="0" algn="l">
              <a:spcBef>
                <a:spcPts val="0"/>
              </a:spcBef>
              <a:buNone/>
              <a:defRPr sz="600">
                <a:solidFill>
                  <a:schemeClr val="lt2"/>
                </a:solidFill>
                <a:latin typeface="Arial"/>
                <a:ea typeface="Arial"/>
                <a:cs typeface="Arial"/>
                <a:sym typeface="Arial"/>
              </a:defRPr>
            </a:lvl2pPr>
            <a:lvl3pPr marL="0" lvl="2" indent="0" algn="l">
              <a:spcBef>
                <a:spcPts val="0"/>
              </a:spcBef>
              <a:buNone/>
              <a:defRPr sz="600">
                <a:solidFill>
                  <a:schemeClr val="lt2"/>
                </a:solidFill>
                <a:latin typeface="Arial"/>
                <a:ea typeface="Arial"/>
                <a:cs typeface="Arial"/>
                <a:sym typeface="Arial"/>
              </a:defRPr>
            </a:lvl3pPr>
            <a:lvl4pPr marL="0" lvl="3" indent="0" algn="l">
              <a:spcBef>
                <a:spcPts val="0"/>
              </a:spcBef>
              <a:buNone/>
              <a:defRPr sz="600">
                <a:solidFill>
                  <a:schemeClr val="lt2"/>
                </a:solidFill>
                <a:latin typeface="Arial"/>
                <a:ea typeface="Arial"/>
                <a:cs typeface="Arial"/>
                <a:sym typeface="Arial"/>
              </a:defRPr>
            </a:lvl4pPr>
            <a:lvl5pPr marL="0" lvl="4" indent="0" algn="l">
              <a:spcBef>
                <a:spcPts val="0"/>
              </a:spcBef>
              <a:buNone/>
              <a:defRPr sz="600">
                <a:solidFill>
                  <a:schemeClr val="lt2"/>
                </a:solidFill>
                <a:latin typeface="Arial"/>
                <a:ea typeface="Arial"/>
                <a:cs typeface="Arial"/>
                <a:sym typeface="Arial"/>
              </a:defRPr>
            </a:lvl5pPr>
            <a:lvl6pPr marL="0" lvl="5" indent="0" algn="l">
              <a:spcBef>
                <a:spcPts val="0"/>
              </a:spcBef>
              <a:buNone/>
              <a:defRPr sz="600">
                <a:solidFill>
                  <a:schemeClr val="lt2"/>
                </a:solidFill>
                <a:latin typeface="Arial"/>
                <a:ea typeface="Arial"/>
                <a:cs typeface="Arial"/>
                <a:sym typeface="Arial"/>
              </a:defRPr>
            </a:lvl6pPr>
            <a:lvl7pPr marL="0" lvl="6" indent="0" algn="l">
              <a:spcBef>
                <a:spcPts val="0"/>
              </a:spcBef>
              <a:buNone/>
              <a:defRPr sz="600">
                <a:solidFill>
                  <a:schemeClr val="lt2"/>
                </a:solidFill>
                <a:latin typeface="Arial"/>
                <a:ea typeface="Arial"/>
                <a:cs typeface="Arial"/>
                <a:sym typeface="Arial"/>
              </a:defRPr>
            </a:lvl7pPr>
            <a:lvl8pPr marL="0" lvl="7" indent="0" algn="l">
              <a:spcBef>
                <a:spcPts val="0"/>
              </a:spcBef>
              <a:buNone/>
              <a:defRPr sz="600">
                <a:solidFill>
                  <a:schemeClr val="lt2"/>
                </a:solidFill>
                <a:latin typeface="Arial"/>
                <a:ea typeface="Arial"/>
                <a:cs typeface="Arial"/>
                <a:sym typeface="Arial"/>
              </a:defRPr>
            </a:lvl8pPr>
            <a:lvl9pPr marL="0" lvl="8" indent="0" algn="l">
              <a:spcBef>
                <a:spcPts val="0"/>
              </a:spcBef>
              <a:buNone/>
              <a:defRPr sz="600">
                <a:solidFill>
                  <a:schemeClr val="lt2"/>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312" name="Google Shape;312;p68"/>
          <p:cNvSpPr txBox="1">
            <a:spLocks noGrp="1"/>
          </p:cNvSpPr>
          <p:nvPr>
            <p:ph type="ftr" idx="11"/>
          </p:nvPr>
        </p:nvSpPr>
        <p:spPr>
          <a:xfrm>
            <a:off x="252413" y="4857154"/>
            <a:ext cx="1509767" cy="92333"/>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600">
                <a:solidFill>
                  <a:schemeClr val="accen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slide ">
  <p:cSld name="Blank slide ">
    <p:spTree>
      <p:nvGrpSpPr>
        <p:cNvPr id="1" name="Shape 316"/>
        <p:cNvGrpSpPr/>
        <p:nvPr/>
      </p:nvGrpSpPr>
      <p:grpSpPr>
        <a:xfrm>
          <a:off x="0" y="0"/>
          <a:ext cx="0" cy="0"/>
          <a:chOff x="0" y="0"/>
          <a:chExt cx="0" cy="0"/>
        </a:xfrm>
      </p:grpSpPr>
      <p:sp>
        <p:nvSpPr>
          <p:cNvPr id="317" name="Google Shape;317;p70"/>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lvl="0" indent="0" algn="l">
              <a:spcBef>
                <a:spcPts val="0"/>
              </a:spcBef>
              <a:buNone/>
              <a:defRPr sz="600">
                <a:solidFill>
                  <a:schemeClr val="lt2"/>
                </a:solidFill>
                <a:latin typeface="Arial"/>
                <a:ea typeface="Arial"/>
                <a:cs typeface="Arial"/>
                <a:sym typeface="Arial"/>
              </a:defRPr>
            </a:lvl1pPr>
            <a:lvl2pPr marL="0" lvl="1" indent="0" algn="l">
              <a:spcBef>
                <a:spcPts val="0"/>
              </a:spcBef>
              <a:buNone/>
              <a:defRPr sz="600">
                <a:solidFill>
                  <a:schemeClr val="lt2"/>
                </a:solidFill>
                <a:latin typeface="Arial"/>
                <a:ea typeface="Arial"/>
                <a:cs typeface="Arial"/>
                <a:sym typeface="Arial"/>
              </a:defRPr>
            </a:lvl2pPr>
            <a:lvl3pPr marL="0" lvl="2" indent="0" algn="l">
              <a:spcBef>
                <a:spcPts val="0"/>
              </a:spcBef>
              <a:buNone/>
              <a:defRPr sz="600">
                <a:solidFill>
                  <a:schemeClr val="lt2"/>
                </a:solidFill>
                <a:latin typeface="Arial"/>
                <a:ea typeface="Arial"/>
                <a:cs typeface="Arial"/>
                <a:sym typeface="Arial"/>
              </a:defRPr>
            </a:lvl3pPr>
            <a:lvl4pPr marL="0" lvl="3" indent="0" algn="l">
              <a:spcBef>
                <a:spcPts val="0"/>
              </a:spcBef>
              <a:buNone/>
              <a:defRPr sz="600">
                <a:solidFill>
                  <a:schemeClr val="lt2"/>
                </a:solidFill>
                <a:latin typeface="Arial"/>
                <a:ea typeface="Arial"/>
                <a:cs typeface="Arial"/>
                <a:sym typeface="Arial"/>
              </a:defRPr>
            </a:lvl4pPr>
            <a:lvl5pPr marL="0" lvl="4" indent="0" algn="l">
              <a:spcBef>
                <a:spcPts val="0"/>
              </a:spcBef>
              <a:buNone/>
              <a:defRPr sz="600">
                <a:solidFill>
                  <a:schemeClr val="lt2"/>
                </a:solidFill>
                <a:latin typeface="Arial"/>
                <a:ea typeface="Arial"/>
                <a:cs typeface="Arial"/>
                <a:sym typeface="Arial"/>
              </a:defRPr>
            </a:lvl5pPr>
            <a:lvl6pPr marL="0" lvl="5" indent="0" algn="l">
              <a:spcBef>
                <a:spcPts val="0"/>
              </a:spcBef>
              <a:buNone/>
              <a:defRPr sz="600">
                <a:solidFill>
                  <a:schemeClr val="lt2"/>
                </a:solidFill>
                <a:latin typeface="Arial"/>
                <a:ea typeface="Arial"/>
                <a:cs typeface="Arial"/>
                <a:sym typeface="Arial"/>
              </a:defRPr>
            </a:lvl6pPr>
            <a:lvl7pPr marL="0" lvl="6" indent="0" algn="l">
              <a:spcBef>
                <a:spcPts val="0"/>
              </a:spcBef>
              <a:buNone/>
              <a:defRPr sz="600">
                <a:solidFill>
                  <a:schemeClr val="lt2"/>
                </a:solidFill>
                <a:latin typeface="Arial"/>
                <a:ea typeface="Arial"/>
                <a:cs typeface="Arial"/>
                <a:sym typeface="Arial"/>
              </a:defRPr>
            </a:lvl7pPr>
            <a:lvl8pPr marL="0" lvl="7" indent="0" algn="l">
              <a:spcBef>
                <a:spcPts val="0"/>
              </a:spcBef>
              <a:buNone/>
              <a:defRPr sz="600">
                <a:solidFill>
                  <a:schemeClr val="lt2"/>
                </a:solidFill>
                <a:latin typeface="Arial"/>
                <a:ea typeface="Arial"/>
                <a:cs typeface="Arial"/>
                <a:sym typeface="Arial"/>
              </a:defRPr>
            </a:lvl8pPr>
            <a:lvl9pPr marL="0" lvl="8" indent="0" algn="l">
              <a:spcBef>
                <a:spcPts val="0"/>
              </a:spcBef>
              <a:buNone/>
              <a:defRPr sz="600">
                <a:solidFill>
                  <a:schemeClr val="lt2"/>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318" name="Google Shape;318;p70"/>
          <p:cNvSpPr txBox="1">
            <a:spLocks noGrp="1"/>
          </p:cNvSpPr>
          <p:nvPr>
            <p:ph type="ftr" idx="11"/>
          </p:nvPr>
        </p:nvSpPr>
        <p:spPr>
          <a:xfrm>
            <a:off x="252413" y="4857155"/>
            <a:ext cx="1509767" cy="92333"/>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600">
                <a:solidFill>
                  <a:schemeClr val="accen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One-column">
  <p:cSld name="1_One-column">
    <p:spTree>
      <p:nvGrpSpPr>
        <p:cNvPr id="1" name="Shape 319"/>
        <p:cNvGrpSpPr/>
        <p:nvPr/>
      </p:nvGrpSpPr>
      <p:grpSpPr>
        <a:xfrm>
          <a:off x="0" y="0"/>
          <a:ext cx="0" cy="0"/>
          <a:chOff x="0" y="0"/>
          <a:chExt cx="0" cy="0"/>
        </a:xfrm>
      </p:grpSpPr>
      <p:sp>
        <p:nvSpPr>
          <p:cNvPr id="320" name="Google Shape;320;p71"/>
          <p:cNvSpPr txBox="1">
            <a:spLocks noGrp="1"/>
          </p:cNvSpPr>
          <p:nvPr>
            <p:ph type="title"/>
          </p:nvPr>
        </p:nvSpPr>
        <p:spPr>
          <a:xfrm>
            <a:off x="258056" y="230188"/>
            <a:ext cx="8633531" cy="307777"/>
          </a:xfrm>
          <a:prstGeom prst="rect">
            <a:avLst/>
          </a:prstGeom>
          <a:noFill/>
          <a:ln>
            <a:noFill/>
          </a:ln>
        </p:spPr>
        <p:txBody>
          <a:bodyPr spcFirstLastPara="1" wrap="square" lIns="0" tIns="0" rIns="0" bIns="0" anchor="t" anchorCtr="0">
            <a:spAutoFit/>
          </a:bodyPr>
          <a:lstStyle>
            <a:lvl1pPr lvl="0" algn="l">
              <a:spcBef>
                <a:spcPts val="0"/>
              </a:spcBef>
              <a:spcAft>
                <a:spcPts val="0"/>
              </a:spcAft>
              <a:buClr>
                <a:srgbClr val="36C746"/>
              </a:buClr>
              <a:buSzPts val="2000"/>
              <a:buFont typeface="Arial"/>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1" name="Google Shape;321;p71"/>
          <p:cNvSpPr txBox="1">
            <a:spLocks noGrp="1"/>
          </p:cNvSpPr>
          <p:nvPr>
            <p:ph type="body" idx="1"/>
          </p:nvPr>
        </p:nvSpPr>
        <p:spPr>
          <a:xfrm>
            <a:off x="252413" y="4066302"/>
            <a:ext cx="5580061" cy="123111"/>
          </a:xfrm>
          <a:prstGeom prst="rect">
            <a:avLst/>
          </a:prstGeom>
          <a:noFill/>
          <a:ln>
            <a:noFill/>
          </a:ln>
        </p:spPr>
        <p:txBody>
          <a:bodyPr spcFirstLastPara="1" wrap="square" lIns="0" tIns="0" rIns="0" bIns="0" anchor="b" anchorCtr="0">
            <a:spAutoFit/>
          </a:bodyPr>
          <a:lstStyle>
            <a:lvl1pPr marL="457200" lvl="0" indent="-228600" algn="l">
              <a:spcBef>
                <a:spcPts val="500"/>
              </a:spcBef>
              <a:spcAft>
                <a:spcPts val="0"/>
              </a:spcAft>
              <a:buSzPts val="800"/>
              <a:buNone/>
              <a:defRPr sz="800">
                <a:solidFill>
                  <a:srgbClr val="8E8F93"/>
                </a:solidFill>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2" name="Google Shape;322;p71"/>
          <p:cNvSpPr txBox="1">
            <a:spLocks noGrp="1"/>
          </p:cNvSpPr>
          <p:nvPr>
            <p:ph type="body" idx="2"/>
          </p:nvPr>
        </p:nvSpPr>
        <p:spPr>
          <a:xfrm>
            <a:off x="258055" y="604935"/>
            <a:ext cx="8633531" cy="169277"/>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100"/>
              <a:buNone/>
              <a:defRPr sz="1100" b="0">
                <a:solidFill>
                  <a:schemeClr val="accent6"/>
                </a:solidFill>
              </a:defRPr>
            </a:lvl1pPr>
            <a:lvl2pPr marL="914400" lvl="1" indent="-228600" algn="l">
              <a:spcBef>
                <a:spcPts val="500"/>
              </a:spcBef>
              <a:spcAft>
                <a:spcPts val="0"/>
              </a:spcAft>
              <a:buSzPts val="2000"/>
              <a:buNone/>
              <a:defRPr sz="2000" b="1"/>
            </a:lvl2pPr>
            <a:lvl3pPr marL="1371600" lvl="2" indent="-228600" algn="l">
              <a:spcBef>
                <a:spcPts val="500"/>
              </a:spcBef>
              <a:spcAft>
                <a:spcPts val="0"/>
              </a:spcAft>
              <a:buSzPts val="1800"/>
              <a:buNone/>
              <a:defRPr sz="1800" b="1"/>
            </a:lvl3pPr>
            <a:lvl4pPr marL="1828800" lvl="3" indent="-228600" algn="l">
              <a:spcBef>
                <a:spcPts val="500"/>
              </a:spcBef>
              <a:spcAft>
                <a:spcPts val="0"/>
              </a:spcAft>
              <a:buSzPts val="1600"/>
              <a:buNone/>
              <a:defRPr sz="1600" b="1"/>
            </a:lvl4pPr>
            <a:lvl5pPr marL="2286000" lvl="4" indent="-228600" algn="l">
              <a:spcBef>
                <a:spcPts val="500"/>
              </a:spcBef>
              <a:spcAft>
                <a:spcPts val="0"/>
              </a:spcAft>
              <a:buSzPts val="1600"/>
              <a:buNone/>
              <a:defRPr sz="1600" b="1"/>
            </a:lvl5pPr>
            <a:lvl6pPr marL="2743200" lvl="5" indent="-228600" algn="l">
              <a:spcBef>
                <a:spcPts val="500"/>
              </a:spcBef>
              <a:spcAft>
                <a:spcPts val="0"/>
              </a:spcAft>
              <a:buSzPts val="1600"/>
              <a:buNone/>
              <a:defRPr sz="1600" b="1"/>
            </a:lvl6pPr>
            <a:lvl7pPr marL="3200400" lvl="6" indent="-228600" algn="l">
              <a:spcBef>
                <a:spcPts val="500"/>
              </a:spcBef>
              <a:spcAft>
                <a:spcPts val="0"/>
              </a:spcAft>
              <a:buSzPts val="1600"/>
              <a:buNone/>
              <a:defRPr sz="1600" b="1"/>
            </a:lvl7pPr>
            <a:lvl8pPr marL="3657600" lvl="7" indent="-228600" algn="l">
              <a:spcBef>
                <a:spcPts val="50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23" name="Google Shape;323;p71"/>
          <p:cNvSpPr txBox="1">
            <a:spLocks noGrp="1"/>
          </p:cNvSpPr>
          <p:nvPr>
            <p:ph type="body" idx="3"/>
          </p:nvPr>
        </p:nvSpPr>
        <p:spPr>
          <a:xfrm>
            <a:off x="252412" y="1203326"/>
            <a:ext cx="5580062" cy="1405513"/>
          </a:xfrm>
          <a:prstGeom prst="rect">
            <a:avLst/>
          </a:prstGeom>
          <a:noFill/>
          <a:ln>
            <a:noFill/>
          </a:ln>
        </p:spPr>
        <p:txBody>
          <a:bodyPr spcFirstLastPara="1" wrap="square" lIns="0" tIns="0" rIns="0" bIns="0" anchor="t" anchorCtr="0">
            <a:spAutoFit/>
          </a:bodyPr>
          <a:lstStyle>
            <a:lvl1pPr marL="457200" lvl="0" indent="-228600" algn="l">
              <a:spcBef>
                <a:spcPts val="500"/>
              </a:spcBef>
              <a:spcAft>
                <a:spcPts val="0"/>
              </a:spcAft>
              <a:buSzPts val="1800"/>
              <a:buNone/>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w/ Image ">
  <p:cSld name="Section Title w/ Image ">
    <p:spTree>
      <p:nvGrpSpPr>
        <p:cNvPr id="1" name="Shape 324"/>
        <p:cNvGrpSpPr/>
        <p:nvPr/>
      </p:nvGrpSpPr>
      <p:grpSpPr>
        <a:xfrm>
          <a:off x="0" y="0"/>
          <a:ext cx="0" cy="0"/>
          <a:chOff x="0" y="0"/>
          <a:chExt cx="0" cy="0"/>
        </a:xfrm>
      </p:grpSpPr>
      <p:sp>
        <p:nvSpPr>
          <p:cNvPr id="325" name="Google Shape;325;p72"/>
          <p:cNvSpPr txBox="1">
            <a:spLocks noGrp="1"/>
          </p:cNvSpPr>
          <p:nvPr>
            <p:ph type="body" idx="1"/>
          </p:nvPr>
        </p:nvSpPr>
        <p:spPr>
          <a:xfrm>
            <a:off x="4613273" y="0"/>
            <a:ext cx="4530727" cy="5143499"/>
          </a:xfrm>
          <a:prstGeom prst="rect">
            <a:avLst/>
          </a:prstGeom>
          <a:solidFill>
            <a:schemeClr val="accent2">
              <a:alpha val="20000"/>
            </a:schemeClr>
          </a:solidFill>
          <a:ln>
            <a:noFill/>
          </a:ln>
        </p:spPr>
        <p:txBody>
          <a:bodyPr spcFirstLastPara="1" wrap="square" lIns="252000" tIns="252000" rIns="252000" bIns="252000" anchor="t" anchorCtr="0">
            <a:noAutofit/>
          </a:bodyPr>
          <a:lstStyle>
            <a:lvl1pPr marL="457200" lvl="0" indent="-228600" algn="l">
              <a:spcBef>
                <a:spcPts val="500"/>
              </a:spcBef>
              <a:spcAft>
                <a:spcPts val="0"/>
              </a:spcAft>
              <a:buSzPts val="1050"/>
              <a:buNone/>
              <a:defRPr sz="1050">
                <a:solidFill>
                  <a:schemeClr val="accent1"/>
                </a:solidFill>
              </a:defRPr>
            </a:lvl1pPr>
            <a:lvl2pPr marL="914400" lvl="1" indent="-342900" algn="l">
              <a:spcBef>
                <a:spcPts val="500"/>
              </a:spcBef>
              <a:spcAft>
                <a:spcPts val="0"/>
              </a:spcAft>
              <a:buSzPts val="1800"/>
              <a:buFont typeface="Arial"/>
              <a:buChar char="•"/>
              <a:defRPr sz="1800">
                <a:solidFill>
                  <a:schemeClr val="accent1"/>
                </a:solidFill>
              </a:defRPr>
            </a:lvl2pPr>
            <a:lvl3pPr marL="1371600" lvl="2" indent="-330200" algn="l">
              <a:spcBef>
                <a:spcPts val="500"/>
              </a:spcBef>
              <a:spcAft>
                <a:spcPts val="0"/>
              </a:spcAft>
              <a:buSzPts val="1600"/>
              <a:buFont typeface="Merriweather Sans"/>
              <a:buChar char="–"/>
              <a:defRPr sz="1600">
                <a:solidFill>
                  <a:schemeClr val="accent1"/>
                </a:solidFill>
              </a:defRPr>
            </a:lvl3pPr>
            <a:lvl4pPr marL="1828800" lvl="3" indent="-317500" algn="l">
              <a:spcBef>
                <a:spcPts val="500"/>
              </a:spcBef>
              <a:spcAft>
                <a:spcPts val="0"/>
              </a:spcAft>
              <a:buSzPts val="1400"/>
              <a:buFont typeface="Merriweather Sans"/>
              <a:buChar char="–"/>
              <a:defRPr sz="1400">
                <a:solidFill>
                  <a:schemeClr val="accent1"/>
                </a:solidFill>
              </a:defRPr>
            </a:lvl4pPr>
            <a:lvl5pPr marL="2286000" lvl="4" indent="-317500" algn="l">
              <a:spcBef>
                <a:spcPts val="500"/>
              </a:spcBef>
              <a:spcAft>
                <a:spcPts val="0"/>
              </a:spcAft>
              <a:buSzPts val="1400"/>
              <a:buFont typeface="Merriweather Sans"/>
              <a:buChar char="–"/>
              <a:defRPr sz="1400">
                <a:solidFill>
                  <a:schemeClr val="accent1"/>
                </a:solidFill>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6" name="Google Shape;326;p72"/>
          <p:cNvSpPr txBox="1">
            <a:spLocks noGrp="1"/>
          </p:cNvSpPr>
          <p:nvPr>
            <p:ph type="body" idx="2"/>
          </p:nvPr>
        </p:nvSpPr>
        <p:spPr>
          <a:xfrm>
            <a:off x="252413" y="982952"/>
            <a:ext cx="3749962" cy="3418927"/>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Clr>
                <a:schemeClr val="dk2"/>
              </a:buClr>
              <a:buSzPts val="1800"/>
              <a:buFont typeface="Arial"/>
              <a:buNone/>
              <a:defRPr sz="1800">
                <a:solidFill>
                  <a:schemeClr val="accent1"/>
                </a:solidFill>
              </a:defRPr>
            </a:lvl1pPr>
            <a:lvl2pPr marL="914400" lvl="1" indent="-330200" algn="l">
              <a:spcBef>
                <a:spcPts val="500"/>
              </a:spcBef>
              <a:spcAft>
                <a:spcPts val="0"/>
              </a:spcAft>
              <a:buClr>
                <a:schemeClr val="dk2"/>
              </a:buClr>
              <a:buSzPts val="1600"/>
              <a:buFont typeface="Arial"/>
              <a:buChar char="•"/>
              <a:defRPr sz="1600">
                <a:solidFill>
                  <a:schemeClr val="accent1"/>
                </a:solidFill>
              </a:defRPr>
            </a:lvl2pPr>
            <a:lvl3pPr marL="1371600" lvl="2" indent="-317500" algn="l">
              <a:spcBef>
                <a:spcPts val="500"/>
              </a:spcBef>
              <a:spcAft>
                <a:spcPts val="0"/>
              </a:spcAft>
              <a:buClr>
                <a:schemeClr val="dk2"/>
              </a:buClr>
              <a:buSzPts val="1400"/>
              <a:buFont typeface="Arial"/>
              <a:buChar char="•"/>
              <a:defRPr sz="1400">
                <a:solidFill>
                  <a:schemeClr val="accent1"/>
                </a:solidFill>
              </a:defRPr>
            </a:lvl3pPr>
            <a:lvl4pPr marL="1828800" lvl="3" indent="-317500" algn="l">
              <a:spcBef>
                <a:spcPts val="500"/>
              </a:spcBef>
              <a:spcAft>
                <a:spcPts val="0"/>
              </a:spcAft>
              <a:buClr>
                <a:schemeClr val="dk2"/>
              </a:buClr>
              <a:buSzPts val="1400"/>
              <a:buFont typeface="Arial"/>
              <a:buChar char="•"/>
              <a:defRPr sz="1400">
                <a:solidFill>
                  <a:schemeClr val="accent1"/>
                </a:solidFill>
              </a:defRPr>
            </a:lvl4pPr>
            <a:lvl5pPr marL="2286000" lvl="4" indent="-317500" algn="l">
              <a:spcBef>
                <a:spcPts val="500"/>
              </a:spcBef>
              <a:spcAft>
                <a:spcPts val="0"/>
              </a:spcAft>
              <a:buClr>
                <a:schemeClr val="dk2"/>
              </a:buClr>
              <a:buSzPts val="1400"/>
              <a:buFont typeface="Arial"/>
              <a:buChar char="•"/>
              <a:defRPr sz="1400">
                <a:solidFill>
                  <a:schemeClr val="accent1"/>
                </a:solidFill>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7" name="Google Shape;327;p72"/>
          <p:cNvSpPr txBox="1">
            <a:spLocks noGrp="1"/>
          </p:cNvSpPr>
          <p:nvPr>
            <p:ph type="title"/>
          </p:nvPr>
        </p:nvSpPr>
        <p:spPr>
          <a:xfrm>
            <a:off x="252413" y="348333"/>
            <a:ext cx="3749962" cy="369332"/>
          </a:xfrm>
          <a:prstGeom prst="rect">
            <a:avLst/>
          </a:prstGeom>
          <a:noFill/>
          <a:ln>
            <a:noFill/>
          </a:ln>
        </p:spPr>
        <p:txBody>
          <a:bodyPr spcFirstLastPara="1" wrap="square" lIns="0" tIns="0" rIns="0" bIns="0" anchor="ctr" anchorCtr="0">
            <a:spAutoFit/>
          </a:bodyPr>
          <a:lstStyle>
            <a:lvl1pPr lvl="0" algn="l">
              <a:spcBef>
                <a:spcPts val="0"/>
              </a:spcBef>
              <a:spcAft>
                <a:spcPts val="0"/>
              </a:spcAft>
              <a:buClr>
                <a:schemeClr val="dk2"/>
              </a:buClr>
              <a:buSzPts val="2400"/>
              <a:buFont typeface="Arial"/>
              <a:buNone/>
              <a:defRPr sz="2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72"/>
          <p:cNvSpPr/>
          <p:nvPr/>
        </p:nvSpPr>
        <p:spPr>
          <a:xfrm rot="5400000">
            <a:off x="1854991" y="2385218"/>
            <a:ext cx="5143498" cy="37306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9" name="Google Shape;329;p72"/>
          <p:cNvSpPr txBox="1">
            <a:spLocks noGrp="1"/>
          </p:cNvSpPr>
          <p:nvPr>
            <p:ph type="body" idx="3"/>
          </p:nvPr>
        </p:nvSpPr>
        <p:spPr>
          <a:xfrm>
            <a:off x="4240208" y="0"/>
            <a:ext cx="746127" cy="5143500"/>
          </a:xfrm>
          <a:prstGeom prst="rect">
            <a:avLst/>
          </a:prstGeom>
          <a:solidFill>
            <a:schemeClr val="dk2">
              <a:alpha val="80000"/>
            </a:schemeClr>
          </a:solidFill>
          <a:ln>
            <a:noFill/>
          </a:ln>
        </p:spPr>
        <p:txBody>
          <a:bodyPr spcFirstLastPara="1" wrap="square" lIns="0" tIns="0" rIns="0" bIns="0" anchor="t" anchorCtr="0">
            <a:noAutofit/>
          </a:bodyPr>
          <a:lstStyle>
            <a:lvl1pPr marL="457200" lvl="0" indent="-228600" algn="l">
              <a:spcBef>
                <a:spcPts val="500"/>
              </a:spcBef>
              <a:spcAft>
                <a:spcPts val="0"/>
              </a:spcAft>
              <a:buSzPts val="1500"/>
              <a:buNone/>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0" name="Google Shape;330;p72"/>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lvl="0" indent="0" algn="l">
              <a:spcBef>
                <a:spcPts val="0"/>
              </a:spcBef>
              <a:buNone/>
              <a:defRPr sz="600">
                <a:solidFill>
                  <a:schemeClr val="lt2"/>
                </a:solidFill>
                <a:latin typeface="Arial"/>
                <a:ea typeface="Arial"/>
                <a:cs typeface="Arial"/>
                <a:sym typeface="Arial"/>
              </a:defRPr>
            </a:lvl1pPr>
            <a:lvl2pPr marL="0" lvl="1" indent="0" algn="l">
              <a:spcBef>
                <a:spcPts val="0"/>
              </a:spcBef>
              <a:buNone/>
              <a:defRPr sz="600">
                <a:solidFill>
                  <a:schemeClr val="lt2"/>
                </a:solidFill>
                <a:latin typeface="Arial"/>
                <a:ea typeface="Arial"/>
                <a:cs typeface="Arial"/>
                <a:sym typeface="Arial"/>
              </a:defRPr>
            </a:lvl2pPr>
            <a:lvl3pPr marL="0" lvl="2" indent="0" algn="l">
              <a:spcBef>
                <a:spcPts val="0"/>
              </a:spcBef>
              <a:buNone/>
              <a:defRPr sz="600">
                <a:solidFill>
                  <a:schemeClr val="lt2"/>
                </a:solidFill>
                <a:latin typeface="Arial"/>
                <a:ea typeface="Arial"/>
                <a:cs typeface="Arial"/>
                <a:sym typeface="Arial"/>
              </a:defRPr>
            </a:lvl3pPr>
            <a:lvl4pPr marL="0" lvl="3" indent="0" algn="l">
              <a:spcBef>
                <a:spcPts val="0"/>
              </a:spcBef>
              <a:buNone/>
              <a:defRPr sz="600">
                <a:solidFill>
                  <a:schemeClr val="lt2"/>
                </a:solidFill>
                <a:latin typeface="Arial"/>
                <a:ea typeface="Arial"/>
                <a:cs typeface="Arial"/>
                <a:sym typeface="Arial"/>
              </a:defRPr>
            </a:lvl4pPr>
            <a:lvl5pPr marL="0" lvl="4" indent="0" algn="l">
              <a:spcBef>
                <a:spcPts val="0"/>
              </a:spcBef>
              <a:buNone/>
              <a:defRPr sz="600">
                <a:solidFill>
                  <a:schemeClr val="lt2"/>
                </a:solidFill>
                <a:latin typeface="Arial"/>
                <a:ea typeface="Arial"/>
                <a:cs typeface="Arial"/>
                <a:sym typeface="Arial"/>
              </a:defRPr>
            </a:lvl5pPr>
            <a:lvl6pPr marL="0" lvl="5" indent="0" algn="l">
              <a:spcBef>
                <a:spcPts val="0"/>
              </a:spcBef>
              <a:buNone/>
              <a:defRPr sz="600">
                <a:solidFill>
                  <a:schemeClr val="lt2"/>
                </a:solidFill>
                <a:latin typeface="Arial"/>
                <a:ea typeface="Arial"/>
                <a:cs typeface="Arial"/>
                <a:sym typeface="Arial"/>
              </a:defRPr>
            </a:lvl6pPr>
            <a:lvl7pPr marL="0" lvl="6" indent="0" algn="l">
              <a:spcBef>
                <a:spcPts val="0"/>
              </a:spcBef>
              <a:buNone/>
              <a:defRPr sz="600">
                <a:solidFill>
                  <a:schemeClr val="lt2"/>
                </a:solidFill>
                <a:latin typeface="Arial"/>
                <a:ea typeface="Arial"/>
                <a:cs typeface="Arial"/>
                <a:sym typeface="Arial"/>
              </a:defRPr>
            </a:lvl7pPr>
            <a:lvl8pPr marL="0" lvl="7" indent="0" algn="l">
              <a:spcBef>
                <a:spcPts val="0"/>
              </a:spcBef>
              <a:buNone/>
              <a:defRPr sz="600">
                <a:solidFill>
                  <a:schemeClr val="lt2"/>
                </a:solidFill>
                <a:latin typeface="Arial"/>
                <a:ea typeface="Arial"/>
                <a:cs typeface="Arial"/>
                <a:sym typeface="Arial"/>
              </a:defRPr>
            </a:lvl8pPr>
            <a:lvl9pPr marL="0" lvl="8" indent="0" algn="l">
              <a:spcBef>
                <a:spcPts val="0"/>
              </a:spcBef>
              <a:buNone/>
              <a:defRPr sz="600">
                <a:solidFill>
                  <a:schemeClr val="lt2"/>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331" name="Google Shape;331;p72"/>
          <p:cNvSpPr txBox="1">
            <a:spLocks noGrp="1"/>
          </p:cNvSpPr>
          <p:nvPr>
            <p:ph type="ftr" idx="11"/>
          </p:nvPr>
        </p:nvSpPr>
        <p:spPr>
          <a:xfrm>
            <a:off x="252413" y="4857154"/>
            <a:ext cx="1509767" cy="92333"/>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600">
                <a:solidFill>
                  <a:schemeClr val="accen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32" name="Google Shape;332;p72" descr="schneider_LIO_Life-Green_RGB.png"/>
          <p:cNvPicPr preferRelativeResize="0"/>
          <p:nvPr/>
        </p:nvPicPr>
        <p:blipFill rotWithShape="1">
          <a:blip r:embed="rId2">
            <a:alphaModFix/>
          </a:blip>
          <a:srcRect/>
          <a:stretch/>
        </p:blipFill>
        <p:spPr>
          <a:xfrm>
            <a:off x="7067034" y="4494996"/>
            <a:ext cx="2041798" cy="56295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ster">
  <p:cSld name="Master">
    <p:spTree>
      <p:nvGrpSpPr>
        <p:cNvPr id="1" name="Shape 33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column w/ callout">
  <p:cSld name="One-column w/ callout">
    <p:spTree>
      <p:nvGrpSpPr>
        <p:cNvPr id="1" name="Shape 334"/>
        <p:cNvGrpSpPr/>
        <p:nvPr/>
      </p:nvGrpSpPr>
      <p:grpSpPr>
        <a:xfrm>
          <a:off x="0" y="0"/>
          <a:ext cx="0" cy="0"/>
          <a:chOff x="0" y="0"/>
          <a:chExt cx="0" cy="0"/>
        </a:xfrm>
      </p:grpSpPr>
      <p:sp>
        <p:nvSpPr>
          <p:cNvPr id="335" name="Google Shape;335;p87"/>
          <p:cNvSpPr txBox="1">
            <a:spLocks noGrp="1"/>
          </p:cNvSpPr>
          <p:nvPr>
            <p:ph type="body" idx="1"/>
          </p:nvPr>
        </p:nvSpPr>
        <p:spPr>
          <a:xfrm>
            <a:off x="6192839" y="4066302"/>
            <a:ext cx="2698750" cy="123111"/>
          </a:xfrm>
          <a:prstGeom prst="rect">
            <a:avLst/>
          </a:prstGeom>
          <a:noFill/>
          <a:ln>
            <a:noFill/>
          </a:ln>
        </p:spPr>
        <p:txBody>
          <a:bodyPr spcFirstLastPara="1" wrap="square" lIns="0" tIns="0" rIns="0" bIns="0" anchor="b" anchorCtr="0">
            <a:noAutofit/>
          </a:bodyPr>
          <a:lstStyle>
            <a:lvl1pPr marL="457200" lvl="0" indent="-228600" algn="l">
              <a:spcBef>
                <a:spcPts val="500"/>
              </a:spcBef>
              <a:spcAft>
                <a:spcPts val="0"/>
              </a:spcAft>
              <a:buSzPts val="800"/>
              <a:buNone/>
              <a:defRPr sz="800">
                <a:solidFill>
                  <a:srgbClr val="8E8F93"/>
                </a:solidFill>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336" name="Google Shape;336;p87"/>
          <p:cNvCxnSpPr/>
          <p:nvPr/>
        </p:nvCxnSpPr>
        <p:spPr>
          <a:xfrm>
            <a:off x="6014065" y="1203325"/>
            <a:ext cx="0" cy="2986088"/>
          </a:xfrm>
          <a:prstGeom prst="straightConnector1">
            <a:avLst/>
          </a:prstGeom>
          <a:noFill/>
          <a:ln w="9525" cap="rnd" cmpd="sng">
            <a:solidFill>
              <a:schemeClr val="accent2"/>
            </a:solidFill>
            <a:prstDash val="solid"/>
            <a:round/>
            <a:headEnd type="none" w="sm" len="sm"/>
            <a:tailEnd type="none" w="sm" len="sm"/>
          </a:ln>
        </p:spPr>
      </p:cxnSp>
      <p:sp>
        <p:nvSpPr>
          <p:cNvPr id="337" name="Google Shape;337;p87"/>
          <p:cNvSpPr txBox="1">
            <a:spLocks noGrp="1"/>
          </p:cNvSpPr>
          <p:nvPr>
            <p:ph type="body" idx="2"/>
          </p:nvPr>
        </p:nvSpPr>
        <p:spPr>
          <a:xfrm>
            <a:off x="258055" y="4066302"/>
            <a:ext cx="5574419" cy="123111"/>
          </a:xfrm>
          <a:prstGeom prst="rect">
            <a:avLst/>
          </a:prstGeom>
          <a:noFill/>
          <a:ln>
            <a:noFill/>
          </a:ln>
        </p:spPr>
        <p:txBody>
          <a:bodyPr spcFirstLastPara="1" wrap="square" lIns="0" tIns="0" rIns="0" bIns="0" anchor="b" anchorCtr="0">
            <a:noAutofit/>
          </a:bodyPr>
          <a:lstStyle>
            <a:lvl1pPr marL="457200" lvl="0" indent="-228600" algn="l">
              <a:spcBef>
                <a:spcPts val="500"/>
              </a:spcBef>
              <a:spcAft>
                <a:spcPts val="0"/>
              </a:spcAft>
              <a:buSzPts val="800"/>
              <a:buNone/>
              <a:defRPr sz="800">
                <a:solidFill>
                  <a:srgbClr val="8E8F93"/>
                </a:solidFill>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8" name="Google Shape;338;p87"/>
          <p:cNvSpPr txBox="1">
            <a:spLocks noGrp="1"/>
          </p:cNvSpPr>
          <p:nvPr>
            <p:ph type="body" idx="3"/>
          </p:nvPr>
        </p:nvSpPr>
        <p:spPr>
          <a:xfrm>
            <a:off x="258054" y="1202024"/>
            <a:ext cx="5574419" cy="2300091"/>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800"/>
              <a:buNone/>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9" name="Google Shape;339;p87"/>
          <p:cNvSpPr txBox="1">
            <a:spLocks noGrp="1"/>
          </p:cNvSpPr>
          <p:nvPr>
            <p:ph type="body" idx="4"/>
          </p:nvPr>
        </p:nvSpPr>
        <p:spPr>
          <a:xfrm>
            <a:off x="6192838" y="1201738"/>
            <a:ext cx="2698750" cy="2287696"/>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200"/>
              <a:buNone/>
              <a:defRPr sz="1200"/>
            </a:lvl1pPr>
            <a:lvl2pPr marL="914400" lvl="1" indent="-298450" algn="l">
              <a:spcBef>
                <a:spcPts val="500"/>
              </a:spcBef>
              <a:spcAft>
                <a:spcPts val="0"/>
              </a:spcAft>
              <a:buSzPts val="1100"/>
              <a:buChar char="•"/>
              <a:defRPr sz="1100"/>
            </a:lvl2pPr>
            <a:lvl3pPr marL="1371600" lvl="2" indent="-292100" algn="l">
              <a:spcBef>
                <a:spcPts val="500"/>
              </a:spcBef>
              <a:spcAft>
                <a:spcPts val="0"/>
              </a:spcAft>
              <a:buSzPts val="1000"/>
              <a:buChar char="‒"/>
              <a:defRPr sz="1000"/>
            </a:lvl3pPr>
            <a:lvl4pPr marL="1828800" lvl="3" indent="-292100" algn="l">
              <a:spcBef>
                <a:spcPts val="500"/>
              </a:spcBef>
              <a:spcAft>
                <a:spcPts val="0"/>
              </a:spcAft>
              <a:buSzPts val="1000"/>
              <a:buChar char="–"/>
              <a:defRPr sz="1000"/>
            </a:lvl4pPr>
            <a:lvl5pPr marL="2286000" lvl="4" indent="-292100" algn="l">
              <a:spcBef>
                <a:spcPts val="500"/>
              </a:spcBef>
              <a:spcAft>
                <a:spcPts val="0"/>
              </a:spcAft>
              <a:buSzPts val="1000"/>
              <a:buChar char="–"/>
              <a:defRPr sz="1000"/>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0" name="Google Shape;340;p87"/>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lvl="0" indent="0" algn="l">
              <a:spcBef>
                <a:spcPts val="0"/>
              </a:spcBef>
              <a:buNone/>
              <a:defRPr sz="600">
                <a:solidFill>
                  <a:schemeClr val="lt2"/>
                </a:solidFill>
                <a:latin typeface="Arial"/>
                <a:ea typeface="Arial"/>
                <a:cs typeface="Arial"/>
                <a:sym typeface="Arial"/>
              </a:defRPr>
            </a:lvl1pPr>
            <a:lvl2pPr marL="0" lvl="1" indent="0" algn="l">
              <a:spcBef>
                <a:spcPts val="0"/>
              </a:spcBef>
              <a:buNone/>
              <a:defRPr sz="600">
                <a:solidFill>
                  <a:schemeClr val="lt2"/>
                </a:solidFill>
                <a:latin typeface="Arial"/>
                <a:ea typeface="Arial"/>
                <a:cs typeface="Arial"/>
                <a:sym typeface="Arial"/>
              </a:defRPr>
            </a:lvl2pPr>
            <a:lvl3pPr marL="0" lvl="2" indent="0" algn="l">
              <a:spcBef>
                <a:spcPts val="0"/>
              </a:spcBef>
              <a:buNone/>
              <a:defRPr sz="600">
                <a:solidFill>
                  <a:schemeClr val="lt2"/>
                </a:solidFill>
                <a:latin typeface="Arial"/>
                <a:ea typeface="Arial"/>
                <a:cs typeface="Arial"/>
                <a:sym typeface="Arial"/>
              </a:defRPr>
            </a:lvl3pPr>
            <a:lvl4pPr marL="0" lvl="3" indent="0" algn="l">
              <a:spcBef>
                <a:spcPts val="0"/>
              </a:spcBef>
              <a:buNone/>
              <a:defRPr sz="600">
                <a:solidFill>
                  <a:schemeClr val="lt2"/>
                </a:solidFill>
                <a:latin typeface="Arial"/>
                <a:ea typeface="Arial"/>
                <a:cs typeface="Arial"/>
                <a:sym typeface="Arial"/>
              </a:defRPr>
            </a:lvl4pPr>
            <a:lvl5pPr marL="0" lvl="4" indent="0" algn="l">
              <a:spcBef>
                <a:spcPts val="0"/>
              </a:spcBef>
              <a:buNone/>
              <a:defRPr sz="600">
                <a:solidFill>
                  <a:schemeClr val="lt2"/>
                </a:solidFill>
                <a:latin typeface="Arial"/>
                <a:ea typeface="Arial"/>
                <a:cs typeface="Arial"/>
                <a:sym typeface="Arial"/>
              </a:defRPr>
            </a:lvl5pPr>
            <a:lvl6pPr marL="0" lvl="5" indent="0" algn="l">
              <a:spcBef>
                <a:spcPts val="0"/>
              </a:spcBef>
              <a:buNone/>
              <a:defRPr sz="600">
                <a:solidFill>
                  <a:schemeClr val="lt2"/>
                </a:solidFill>
                <a:latin typeface="Arial"/>
                <a:ea typeface="Arial"/>
                <a:cs typeface="Arial"/>
                <a:sym typeface="Arial"/>
              </a:defRPr>
            </a:lvl6pPr>
            <a:lvl7pPr marL="0" lvl="6" indent="0" algn="l">
              <a:spcBef>
                <a:spcPts val="0"/>
              </a:spcBef>
              <a:buNone/>
              <a:defRPr sz="600">
                <a:solidFill>
                  <a:schemeClr val="lt2"/>
                </a:solidFill>
                <a:latin typeface="Arial"/>
                <a:ea typeface="Arial"/>
                <a:cs typeface="Arial"/>
                <a:sym typeface="Arial"/>
              </a:defRPr>
            </a:lvl7pPr>
            <a:lvl8pPr marL="0" lvl="7" indent="0" algn="l">
              <a:spcBef>
                <a:spcPts val="0"/>
              </a:spcBef>
              <a:buNone/>
              <a:defRPr sz="600">
                <a:solidFill>
                  <a:schemeClr val="lt2"/>
                </a:solidFill>
                <a:latin typeface="Arial"/>
                <a:ea typeface="Arial"/>
                <a:cs typeface="Arial"/>
                <a:sym typeface="Arial"/>
              </a:defRPr>
            </a:lvl8pPr>
            <a:lvl9pPr marL="0" lvl="8" indent="0" algn="l">
              <a:spcBef>
                <a:spcPts val="0"/>
              </a:spcBef>
              <a:buNone/>
              <a:defRPr sz="600">
                <a:solidFill>
                  <a:schemeClr val="lt2"/>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341" name="Google Shape;341;p87"/>
          <p:cNvSpPr txBox="1">
            <a:spLocks noGrp="1"/>
          </p:cNvSpPr>
          <p:nvPr>
            <p:ph type="ftr" idx="11"/>
          </p:nvPr>
        </p:nvSpPr>
        <p:spPr>
          <a:xfrm>
            <a:off x="252413" y="4857155"/>
            <a:ext cx="1509767" cy="92333"/>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600">
                <a:solidFill>
                  <a:schemeClr val="accen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87"/>
          <p:cNvSpPr txBox="1">
            <a:spLocks noGrp="1"/>
          </p:cNvSpPr>
          <p:nvPr>
            <p:ph type="body" idx="5"/>
          </p:nvPr>
        </p:nvSpPr>
        <p:spPr>
          <a:xfrm>
            <a:off x="252413" y="230187"/>
            <a:ext cx="8647112" cy="369332"/>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2400"/>
              <a:buFont typeface="Arial"/>
              <a:buNone/>
              <a:defRPr sz="2400">
                <a:solidFill>
                  <a:schemeClr val="dk2"/>
                </a:solidFill>
              </a:defRPr>
            </a:lvl1pPr>
            <a:lvl2pPr marL="914400" lvl="1" indent="-228600" algn="l">
              <a:spcBef>
                <a:spcPts val="500"/>
              </a:spcBef>
              <a:spcAft>
                <a:spcPts val="0"/>
              </a:spcAft>
              <a:buSzPts val="1400"/>
              <a:buFont typeface="Arial"/>
              <a:buNone/>
              <a:defRPr/>
            </a:lvl2pPr>
            <a:lvl3pPr marL="1371600" lvl="2" indent="-228600" algn="l">
              <a:spcBef>
                <a:spcPts val="500"/>
              </a:spcBef>
              <a:spcAft>
                <a:spcPts val="0"/>
              </a:spcAft>
              <a:buSzPts val="1300"/>
              <a:buFont typeface="Arial"/>
              <a:buNone/>
              <a:defRPr/>
            </a:lvl3pPr>
            <a:lvl4pPr marL="1828800" lvl="3" indent="-228600" algn="l">
              <a:spcBef>
                <a:spcPts val="500"/>
              </a:spcBef>
              <a:spcAft>
                <a:spcPts val="0"/>
              </a:spcAft>
              <a:buSzPts val="1200"/>
              <a:buFont typeface="Arial"/>
              <a:buNone/>
              <a:defRPr/>
            </a:lvl4pPr>
            <a:lvl5pPr marL="2286000" lvl="4" indent="-228600" algn="l">
              <a:spcBef>
                <a:spcPts val="500"/>
              </a:spcBef>
              <a:spcAft>
                <a:spcPts val="0"/>
              </a:spcAft>
              <a:buSzPts val="1000"/>
              <a:buFont typeface="Arial"/>
              <a:buNone/>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3" name="Google Shape;343;p87"/>
          <p:cNvSpPr txBox="1">
            <a:spLocks noGrp="1"/>
          </p:cNvSpPr>
          <p:nvPr>
            <p:ph type="body" idx="6"/>
          </p:nvPr>
        </p:nvSpPr>
        <p:spPr>
          <a:xfrm>
            <a:off x="252413" y="683366"/>
            <a:ext cx="8647112" cy="253916"/>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600"/>
              <a:buFont typeface="Arial"/>
              <a:buNone/>
              <a:defRPr sz="1600">
                <a:solidFill>
                  <a:schemeClr val="accent1"/>
                </a:solidFill>
              </a:defRPr>
            </a:lvl1pPr>
            <a:lvl2pPr marL="914400" lvl="1" indent="-228600" algn="l">
              <a:spcBef>
                <a:spcPts val="500"/>
              </a:spcBef>
              <a:spcAft>
                <a:spcPts val="0"/>
              </a:spcAft>
              <a:buSzPts val="1400"/>
              <a:buFont typeface="Arial"/>
              <a:buNone/>
              <a:defRPr/>
            </a:lvl2pPr>
            <a:lvl3pPr marL="1371600" lvl="2" indent="-228600" algn="l">
              <a:spcBef>
                <a:spcPts val="500"/>
              </a:spcBef>
              <a:spcAft>
                <a:spcPts val="0"/>
              </a:spcAft>
              <a:buSzPts val="1300"/>
              <a:buFont typeface="Arial"/>
              <a:buNone/>
              <a:defRPr/>
            </a:lvl3pPr>
            <a:lvl4pPr marL="1828800" lvl="3" indent="-228600" algn="l">
              <a:spcBef>
                <a:spcPts val="500"/>
              </a:spcBef>
              <a:spcAft>
                <a:spcPts val="0"/>
              </a:spcAft>
              <a:buSzPts val="1200"/>
              <a:buFont typeface="Arial"/>
              <a:buNone/>
              <a:defRPr/>
            </a:lvl4pPr>
            <a:lvl5pPr marL="2286000" lvl="4" indent="-228600" algn="l">
              <a:spcBef>
                <a:spcPts val="500"/>
              </a:spcBef>
              <a:spcAft>
                <a:spcPts val="0"/>
              </a:spcAft>
              <a:buSzPts val="1000"/>
              <a:buFont typeface="Arial"/>
              <a:buNone/>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column">
  <p:cSld name="One-column">
    <p:spTree>
      <p:nvGrpSpPr>
        <p:cNvPr id="1" name="Shape 344"/>
        <p:cNvGrpSpPr/>
        <p:nvPr/>
      </p:nvGrpSpPr>
      <p:grpSpPr>
        <a:xfrm>
          <a:off x="0" y="0"/>
          <a:ext cx="0" cy="0"/>
          <a:chOff x="0" y="0"/>
          <a:chExt cx="0" cy="0"/>
        </a:xfrm>
      </p:grpSpPr>
      <p:sp>
        <p:nvSpPr>
          <p:cNvPr id="345" name="Google Shape;345;p88"/>
          <p:cNvSpPr txBox="1">
            <a:spLocks noGrp="1"/>
          </p:cNvSpPr>
          <p:nvPr>
            <p:ph type="body" idx="1"/>
          </p:nvPr>
        </p:nvSpPr>
        <p:spPr>
          <a:xfrm>
            <a:off x="252414" y="4066302"/>
            <a:ext cx="5580061" cy="123111"/>
          </a:xfrm>
          <a:prstGeom prst="rect">
            <a:avLst/>
          </a:prstGeom>
          <a:noFill/>
          <a:ln>
            <a:noFill/>
          </a:ln>
        </p:spPr>
        <p:txBody>
          <a:bodyPr spcFirstLastPara="1" wrap="square" lIns="0" tIns="0" rIns="0" bIns="0" anchor="b" anchorCtr="0">
            <a:spAutoFit/>
          </a:bodyPr>
          <a:lstStyle>
            <a:lvl1pPr marL="457200" lvl="0" indent="-228600" algn="l">
              <a:spcBef>
                <a:spcPts val="500"/>
              </a:spcBef>
              <a:spcAft>
                <a:spcPts val="0"/>
              </a:spcAft>
              <a:buSzPts val="800"/>
              <a:buNone/>
              <a:defRPr sz="800">
                <a:solidFill>
                  <a:srgbClr val="8E8F93"/>
                </a:solidFill>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6" name="Google Shape;346;p88"/>
          <p:cNvSpPr txBox="1">
            <a:spLocks noGrp="1"/>
          </p:cNvSpPr>
          <p:nvPr>
            <p:ph type="body" idx="2"/>
          </p:nvPr>
        </p:nvSpPr>
        <p:spPr>
          <a:xfrm>
            <a:off x="252413" y="1203326"/>
            <a:ext cx="5580062" cy="2717033"/>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800"/>
              <a:buNone/>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7" name="Google Shape;347;p88"/>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lvl="0" indent="0" algn="l">
              <a:spcBef>
                <a:spcPts val="0"/>
              </a:spcBef>
              <a:buNone/>
              <a:defRPr sz="600">
                <a:solidFill>
                  <a:schemeClr val="lt2"/>
                </a:solidFill>
                <a:latin typeface="Arial"/>
                <a:ea typeface="Arial"/>
                <a:cs typeface="Arial"/>
                <a:sym typeface="Arial"/>
              </a:defRPr>
            </a:lvl1pPr>
            <a:lvl2pPr marL="0" lvl="1" indent="0" algn="l">
              <a:spcBef>
                <a:spcPts val="0"/>
              </a:spcBef>
              <a:buNone/>
              <a:defRPr sz="600">
                <a:solidFill>
                  <a:schemeClr val="lt2"/>
                </a:solidFill>
                <a:latin typeface="Arial"/>
                <a:ea typeface="Arial"/>
                <a:cs typeface="Arial"/>
                <a:sym typeface="Arial"/>
              </a:defRPr>
            </a:lvl2pPr>
            <a:lvl3pPr marL="0" lvl="2" indent="0" algn="l">
              <a:spcBef>
                <a:spcPts val="0"/>
              </a:spcBef>
              <a:buNone/>
              <a:defRPr sz="600">
                <a:solidFill>
                  <a:schemeClr val="lt2"/>
                </a:solidFill>
                <a:latin typeface="Arial"/>
                <a:ea typeface="Arial"/>
                <a:cs typeface="Arial"/>
                <a:sym typeface="Arial"/>
              </a:defRPr>
            </a:lvl3pPr>
            <a:lvl4pPr marL="0" lvl="3" indent="0" algn="l">
              <a:spcBef>
                <a:spcPts val="0"/>
              </a:spcBef>
              <a:buNone/>
              <a:defRPr sz="600">
                <a:solidFill>
                  <a:schemeClr val="lt2"/>
                </a:solidFill>
                <a:latin typeface="Arial"/>
                <a:ea typeface="Arial"/>
                <a:cs typeface="Arial"/>
                <a:sym typeface="Arial"/>
              </a:defRPr>
            </a:lvl4pPr>
            <a:lvl5pPr marL="0" lvl="4" indent="0" algn="l">
              <a:spcBef>
                <a:spcPts val="0"/>
              </a:spcBef>
              <a:buNone/>
              <a:defRPr sz="600">
                <a:solidFill>
                  <a:schemeClr val="lt2"/>
                </a:solidFill>
                <a:latin typeface="Arial"/>
                <a:ea typeface="Arial"/>
                <a:cs typeface="Arial"/>
                <a:sym typeface="Arial"/>
              </a:defRPr>
            </a:lvl5pPr>
            <a:lvl6pPr marL="0" lvl="5" indent="0" algn="l">
              <a:spcBef>
                <a:spcPts val="0"/>
              </a:spcBef>
              <a:buNone/>
              <a:defRPr sz="600">
                <a:solidFill>
                  <a:schemeClr val="lt2"/>
                </a:solidFill>
                <a:latin typeface="Arial"/>
                <a:ea typeface="Arial"/>
                <a:cs typeface="Arial"/>
                <a:sym typeface="Arial"/>
              </a:defRPr>
            </a:lvl6pPr>
            <a:lvl7pPr marL="0" lvl="6" indent="0" algn="l">
              <a:spcBef>
                <a:spcPts val="0"/>
              </a:spcBef>
              <a:buNone/>
              <a:defRPr sz="600">
                <a:solidFill>
                  <a:schemeClr val="lt2"/>
                </a:solidFill>
                <a:latin typeface="Arial"/>
                <a:ea typeface="Arial"/>
                <a:cs typeface="Arial"/>
                <a:sym typeface="Arial"/>
              </a:defRPr>
            </a:lvl7pPr>
            <a:lvl8pPr marL="0" lvl="7" indent="0" algn="l">
              <a:spcBef>
                <a:spcPts val="0"/>
              </a:spcBef>
              <a:buNone/>
              <a:defRPr sz="600">
                <a:solidFill>
                  <a:schemeClr val="lt2"/>
                </a:solidFill>
                <a:latin typeface="Arial"/>
                <a:ea typeface="Arial"/>
                <a:cs typeface="Arial"/>
                <a:sym typeface="Arial"/>
              </a:defRPr>
            </a:lvl8pPr>
            <a:lvl9pPr marL="0" lvl="8" indent="0" algn="l">
              <a:spcBef>
                <a:spcPts val="0"/>
              </a:spcBef>
              <a:buNone/>
              <a:defRPr sz="600">
                <a:solidFill>
                  <a:schemeClr val="lt2"/>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348" name="Google Shape;348;p88"/>
          <p:cNvSpPr txBox="1">
            <a:spLocks noGrp="1"/>
          </p:cNvSpPr>
          <p:nvPr>
            <p:ph type="ftr" idx="11"/>
          </p:nvPr>
        </p:nvSpPr>
        <p:spPr>
          <a:xfrm>
            <a:off x="252413" y="4857155"/>
            <a:ext cx="1509767" cy="92333"/>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600">
                <a:solidFill>
                  <a:schemeClr val="accen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88"/>
          <p:cNvSpPr txBox="1">
            <a:spLocks noGrp="1"/>
          </p:cNvSpPr>
          <p:nvPr>
            <p:ph type="body" idx="3"/>
          </p:nvPr>
        </p:nvSpPr>
        <p:spPr>
          <a:xfrm>
            <a:off x="252413" y="230187"/>
            <a:ext cx="8647112" cy="369332"/>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2400"/>
              <a:buFont typeface="Arial"/>
              <a:buNone/>
              <a:defRPr sz="2400">
                <a:solidFill>
                  <a:schemeClr val="dk2"/>
                </a:solidFill>
              </a:defRPr>
            </a:lvl1pPr>
            <a:lvl2pPr marL="914400" lvl="1" indent="-228600" algn="l">
              <a:spcBef>
                <a:spcPts val="500"/>
              </a:spcBef>
              <a:spcAft>
                <a:spcPts val="0"/>
              </a:spcAft>
              <a:buSzPts val="1400"/>
              <a:buFont typeface="Arial"/>
              <a:buNone/>
              <a:defRPr/>
            </a:lvl2pPr>
            <a:lvl3pPr marL="1371600" lvl="2" indent="-228600" algn="l">
              <a:spcBef>
                <a:spcPts val="500"/>
              </a:spcBef>
              <a:spcAft>
                <a:spcPts val="0"/>
              </a:spcAft>
              <a:buSzPts val="1300"/>
              <a:buFont typeface="Arial"/>
              <a:buNone/>
              <a:defRPr/>
            </a:lvl3pPr>
            <a:lvl4pPr marL="1828800" lvl="3" indent="-228600" algn="l">
              <a:spcBef>
                <a:spcPts val="500"/>
              </a:spcBef>
              <a:spcAft>
                <a:spcPts val="0"/>
              </a:spcAft>
              <a:buSzPts val="1200"/>
              <a:buFont typeface="Arial"/>
              <a:buNone/>
              <a:defRPr/>
            </a:lvl4pPr>
            <a:lvl5pPr marL="2286000" lvl="4" indent="-228600" algn="l">
              <a:spcBef>
                <a:spcPts val="500"/>
              </a:spcBef>
              <a:spcAft>
                <a:spcPts val="0"/>
              </a:spcAft>
              <a:buSzPts val="1000"/>
              <a:buFont typeface="Arial"/>
              <a:buNone/>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0" name="Google Shape;350;p88"/>
          <p:cNvSpPr txBox="1">
            <a:spLocks noGrp="1"/>
          </p:cNvSpPr>
          <p:nvPr>
            <p:ph type="body" idx="4"/>
          </p:nvPr>
        </p:nvSpPr>
        <p:spPr>
          <a:xfrm>
            <a:off x="252413" y="683366"/>
            <a:ext cx="8647112" cy="253916"/>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600"/>
              <a:buFont typeface="Arial"/>
              <a:buNone/>
              <a:defRPr sz="1600">
                <a:solidFill>
                  <a:schemeClr val="accent1"/>
                </a:solidFill>
              </a:defRPr>
            </a:lvl1pPr>
            <a:lvl2pPr marL="914400" lvl="1" indent="-228600" algn="l">
              <a:spcBef>
                <a:spcPts val="500"/>
              </a:spcBef>
              <a:spcAft>
                <a:spcPts val="0"/>
              </a:spcAft>
              <a:buSzPts val="1400"/>
              <a:buFont typeface="Arial"/>
              <a:buNone/>
              <a:defRPr/>
            </a:lvl2pPr>
            <a:lvl3pPr marL="1371600" lvl="2" indent="-228600" algn="l">
              <a:spcBef>
                <a:spcPts val="500"/>
              </a:spcBef>
              <a:spcAft>
                <a:spcPts val="0"/>
              </a:spcAft>
              <a:buSzPts val="1300"/>
              <a:buFont typeface="Arial"/>
              <a:buNone/>
              <a:defRPr/>
            </a:lvl3pPr>
            <a:lvl4pPr marL="1828800" lvl="3" indent="-228600" algn="l">
              <a:spcBef>
                <a:spcPts val="500"/>
              </a:spcBef>
              <a:spcAft>
                <a:spcPts val="0"/>
              </a:spcAft>
              <a:buSzPts val="1200"/>
              <a:buFont typeface="Arial"/>
              <a:buNone/>
              <a:defRPr/>
            </a:lvl4pPr>
            <a:lvl5pPr marL="2286000" lvl="4" indent="-228600" algn="l">
              <a:spcBef>
                <a:spcPts val="500"/>
              </a:spcBef>
              <a:spcAft>
                <a:spcPts val="0"/>
              </a:spcAft>
              <a:buSzPts val="1000"/>
              <a:buFont typeface="Arial"/>
              <a:buNone/>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column stacked">
  <p:cSld name="One-column stacked">
    <p:spTree>
      <p:nvGrpSpPr>
        <p:cNvPr id="1" name="Shape 351"/>
        <p:cNvGrpSpPr/>
        <p:nvPr/>
      </p:nvGrpSpPr>
      <p:grpSpPr>
        <a:xfrm>
          <a:off x="0" y="0"/>
          <a:ext cx="0" cy="0"/>
          <a:chOff x="0" y="0"/>
          <a:chExt cx="0" cy="0"/>
        </a:xfrm>
      </p:grpSpPr>
      <p:sp>
        <p:nvSpPr>
          <p:cNvPr id="352" name="Google Shape;352;p89"/>
          <p:cNvSpPr txBox="1">
            <a:spLocks noGrp="1"/>
          </p:cNvSpPr>
          <p:nvPr>
            <p:ph type="body" idx="1"/>
          </p:nvPr>
        </p:nvSpPr>
        <p:spPr>
          <a:xfrm>
            <a:off x="247390" y="3037460"/>
            <a:ext cx="5574419" cy="1471478"/>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800"/>
              <a:buNone/>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3" name="Google Shape;353;p89"/>
          <p:cNvSpPr txBox="1">
            <a:spLocks noGrp="1"/>
          </p:cNvSpPr>
          <p:nvPr>
            <p:ph type="body" idx="2"/>
          </p:nvPr>
        </p:nvSpPr>
        <p:spPr>
          <a:xfrm>
            <a:off x="252414" y="2674811"/>
            <a:ext cx="5574419" cy="123111"/>
          </a:xfrm>
          <a:prstGeom prst="rect">
            <a:avLst/>
          </a:prstGeom>
          <a:noFill/>
          <a:ln>
            <a:noFill/>
          </a:ln>
        </p:spPr>
        <p:txBody>
          <a:bodyPr spcFirstLastPara="1" wrap="square" lIns="0" tIns="0" rIns="0" bIns="0" anchor="b" anchorCtr="0">
            <a:noAutofit/>
          </a:bodyPr>
          <a:lstStyle>
            <a:lvl1pPr marL="457200" lvl="0" indent="-228600" algn="l">
              <a:spcBef>
                <a:spcPts val="500"/>
              </a:spcBef>
              <a:spcAft>
                <a:spcPts val="0"/>
              </a:spcAft>
              <a:buSzPts val="800"/>
              <a:buNone/>
              <a:defRPr sz="800">
                <a:solidFill>
                  <a:srgbClr val="8E8F93"/>
                </a:solidFill>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4" name="Google Shape;354;p89"/>
          <p:cNvSpPr txBox="1">
            <a:spLocks noGrp="1"/>
          </p:cNvSpPr>
          <p:nvPr>
            <p:ph type="body" idx="3"/>
          </p:nvPr>
        </p:nvSpPr>
        <p:spPr>
          <a:xfrm>
            <a:off x="258057" y="4569743"/>
            <a:ext cx="5574419" cy="123111"/>
          </a:xfrm>
          <a:prstGeom prst="rect">
            <a:avLst/>
          </a:prstGeom>
          <a:noFill/>
          <a:ln>
            <a:noFill/>
          </a:ln>
        </p:spPr>
        <p:txBody>
          <a:bodyPr spcFirstLastPara="1" wrap="square" lIns="0" tIns="0" rIns="0" bIns="0" anchor="b" anchorCtr="0">
            <a:noAutofit/>
          </a:bodyPr>
          <a:lstStyle>
            <a:lvl1pPr marL="457200" lvl="0" indent="-228600" algn="l">
              <a:spcBef>
                <a:spcPts val="500"/>
              </a:spcBef>
              <a:spcAft>
                <a:spcPts val="0"/>
              </a:spcAft>
              <a:buSzPts val="800"/>
              <a:buNone/>
              <a:defRPr sz="800">
                <a:solidFill>
                  <a:srgbClr val="8E8F93"/>
                </a:solidFill>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5" name="Google Shape;355;p89"/>
          <p:cNvSpPr txBox="1">
            <a:spLocks noGrp="1"/>
          </p:cNvSpPr>
          <p:nvPr>
            <p:ph type="body" idx="4"/>
          </p:nvPr>
        </p:nvSpPr>
        <p:spPr>
          <a:xfrm>
            <a:off x="248010" y="1213547"/>
            <a:ext cx="5574419" cy="1370903"/>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800"/>
              <a:buNone/>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228600" algn="l">
              <a:spcBef>
                <a:spcPts val="500"/>
              </a:spcBef>
              <a:spcAft>
                <a:spcPts val="0"/>
              </a:spcAft>
              <a:buSzPts val="1000"/>
              <a:buNone/>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6" name="Google Shape;356;p89"/>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lvl="0" indent="0" algn="l">
              <a:spcBef>
                <a:spcPts val="0"/>
              </a:spcBef>
              <a:buNone/>
              <a:defRPr sz="600">
                <a:solidFill>
                  <a:schemeClr val="lt2"/>
                </a:solidFill>
                <a:latin typeface="Arial"/>
                <a:ea typeface="Arial"/>
                <a:cs typeface="Arial"/>
                <a:sym typeface="Arial"/>
              </a:defRPr>
            </a:lvl1pPr>
            <a:lvl2pPr marL="0" lvl="1" indent="0" algn="l">
              <a:spcBef>
                <a:spcPts val="0"/>
              </a:spcBef>
              <a:buNone/>
              <a:defRPr sz="600">
                <a:solidFill>
                  <a:schemeClr val="lt2"/>
                </a:solidFill>
                <a:latin typeface="Arial"/>
                <a:ea typeface="Arial"/>
                <a:cs typeface="Arial"/>
                <a:sym typeface="Arial"/>
              </a:defRPr>
            </a:lvl2pPr>
            <a:lvl3pPr marL="0" lvl="2" indent="0" algn="l">
              <a:spcBef>
                <a:spcPts val="0"/>
              </a:spcBef>
              <a:buNone/>
              <a:defRPr sz="600">
                <a:solidFill>
                  <a:schemeClr val="lt2"/>
                </a:solidFill>
                <a:latin typeface="Arial"/>
                <a:ea typeface="Arial"/>
                <a:cs typeface="Arial"/>
                <a:sym typeface="Arial"/>
              </a:defRPr>
            </a:lvl3pPr>
            <a:lvl4pPr marL="0" lvl="3" indent="0" algn="l">
              <a:spcBef>
                <a:spcPts val="0"/>
              </a:spcBef>
              <a:buNone/>
              <a:defRPr sz="600">
                <a:solidFill>
                  <a:schemeClr val="lt2"/>
                </a:solidFill>
                <a:latin typeface="Arial"/>
                <a:ea typeface="Arial"/>
                <a:cs typeface="Arial"/>
                <a:sym typeface="Arial"/>
              </a:defRPr>
            </a:lvl4pPr>
            <a:lvl5pPr marL="0" lvl="4" indent="0" algn="l">
              <a:spcBef>
                <a:spcPts val="0"/>
              </a:spcBef>
              <a:buNone/>
              <a:defRPr sz="600">
                <a:solidFill>
                  <a:schemeClr val="lt2"/>
                </a:solidFill>
                <a:latin typeface="Arial"/>
                <a:ea typeface="Arial"/>
                <a:cs typeface="Arial"/>
                <a:sym typeface="Arial"/>
              </a:defRPr>
            </a:lvl5pPr>
            <a:lvl6pPr marL="0" lvl="5" indent="0" algn="l">
              <a:spcBef>
                <a:spcPts val="0"/>
              </a:spcBef>
              <a:buNone/>
              <a:defRPr sz="600">
                <a:solidFill>
                  <a:schemeClr val="lt2"/>
                </a:solidFill>
                <a:latin typeface="Arial"/>
                <a:ea typeface="Arial"/>
                <a:cs typeface="Arial"/>
                <a:sym typeface="Arial"/>
              </a:defRPr>
            </a:lvl6pPr>
            <a:lvl7pPr marL="0" lvl="6" indent="0" algn="l">
              <a:spcBef>
                <a:spcPts val="0"/>
              </a:spcBef>
              <a:buNone/>
              <a:defRPr sz="600">
                <a:solidFill>
                  <a:schemeClr val="lt2"/>
                </a:solidFill>
                <a:latin typeface="Arial"/>
                <a:ea typeface="Arial"/>
                <a:cs typeface="Arial"/>
                <a:sym typeface="Arial"/>
              </a:defRPr>
            </a:lvl7pPr>
            <a:lvl8pPr marL="0" lvl="7" indent="0" algn="l">
              <a:spcBef>
                <a:spcPts val="0"/>
              </a:spcBef>
              <a:buNone/>
              <a:defRPr sz="600">
                <a:solidFill>
                  <a:schemeClr val="lt2"/>
                </a:solidFill>
                <a:latin typeface="Arial"/>
                <a:ea typeface="Arial"/>
                <a:cs typeface="Arial"/>
                <a:sym typeface="Arial"/>
              </a:defRPr>
            </a:lvl8pPr>
            <a:lvl9pPr marL="0" lvl="8" indent="0" algn="l">
              <a:spcBef>
                <a:spcPts val="0"/>
              </a:spcBef>
              <a:buNone/>
              <a:defRPr sz="600">
                <a:solidFill>
                  <a:schemeClr val="lt2"/>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357" name="Google Shape;357;p89"/>
          <p:cNvSpPr txBox="1">
            <a:spLocks noGrp="1"/>
          </p:cNvSpPr>
          <p:nvPr>
            <p:ph type="ftr" idx="11"/>
          </p:nvPr>
        </p:nvSpPr>
        <p:spPr>
          <a:xfrm>
            <a:off x="252413" y="4857155"/>
            <a:ext cx="1509767" cy="92333"/>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600">
                <a:solidFill>
                  <a:schemeClr val="accen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89"/>
          <p:cNvSpPr txBox="1">
            <a:spLocks noGrp="1"/>
          </p:cNvSpPr>
          <p:nvPr>
            <p:ph type="body" idx="5"/>
          </p:nvPr>
        </p:nvSpPr>
        <p:spPr>
          <a:xfrm>
            <a:off x="252413" y="230187"/>
            <a:ext cx="8647112" cy="369332"/>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2400"/>
              <a:buFont typeface="Arial"/>
              <a:buNone/>
              <a:defRPr sz="2400">
                <a:solidFill>
                  <a:schemeClr val="dk2"/>
                </a:solidFill>
              </a:defRPr>
            </a:lvl1pPr>
            <a:lvl2pPr marL="914400" lvl="1" indent="-228600" algn="l">
              <a:spcBef>
                <a:spcPts val="500"/>
              </a:spcBef>
              <a:spcAft>
                <a:spcPts val="0"/>
              </a:spcAft>
              <a:buSzPts val="1400"/>
              <a:buFont typeface="Arial"/>
              <a:buNone/>
              <a:defRPr/>
            </a:lvl2pPr>
            <a:lvl3pPr marL="1371600" lvl="2" indent="-228600" algn="l">
              <a:spcBef>
                <a:spcPts val="500"/>
              </a:spcBef>
              <a:spcAft>
                <a:spcPts val="0"/>
              </a:spcAft>
              <a:buSzPts val="1300"/>
              <a:buFont typeface="Arial"/>
              <a:buNone/>
              <a:defRPr/>
            </a:lvl3pPr>
            <a:lvl4pPr marL="1828800" lvl="3" indent="-228600" algn="l">
              <a:spcBef>
                <a:spcPts val="500"/>
              </a:spcBef>
              <a:spcAft>
                <a:spcPts val="0"/>
              </a:spcAft>
              <a:buSzPts val="1200"/>
              <a:buFont typeface="Arial"/>
              <a:buNone/>
              <a:defRPr/>
            </a:lvl4pPr>
            <a:lvl5pPr marL="2286000" lvl="4" indent="-228600" algn="l">
              <a:spcBef>
                <a:spcPts val="500"/>
              </a:spcBef>
              <a:spcAft>
                <a:spcPts val="0"/>
              </a:spcAft>
              <a:buSzPts val="1000"/>
              <a:buFont typeface="Arial"/>
              <a:buNone/>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9" name="Google Shape;359;p89"/>
          <p:cNvSpPr txBox="1">
            <a:spLocks noGrp="1"/>
          </p:cNvSpPr>
          <p:nvPr>
            <p:ph type="body" idx="6"/>
          </p:nvPr>
        </p:nvSpPr>
        <p:spPr>
          <a:xfrm>
            <a:off x="252413" y="683366"/>
            <a:ext cx="8647112" cy="253916"/>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600"/>
              <a:buFont typeface="Arial"/>
              <a:buNone/>
              <a:defRPr sz="1600">
                <a:solidFill>
                  <a:schemeClr val="accent1"/>
                </a:solidFill>
              </a:defRPr>
            </a:lvl1pPr>
            <a:lvl2pPr marL="914400" lvl="1" indent="-228600" algn="l">
              <a:spcBef>
                <a:spcPts val="500"/>
              </a:spcBef>
              <a:spcAft>
                <a:spcPts val="0"/>
              </a:spcAft>
              <a:buSzPts val="1400"/>
              <a:buFont typeface="Arial"/>
              <a:buNone/>
              <a:defRPr/>
            </a:lvl2pPr>
            <a:lvl3pPr marL="1371600" lvl="2" indent="-228600" algn="l">
              <a:spcBef>
                <a:spcPts val="500"/>
              </a:spcBef>
              <a:spcAft>
                <a:spcPts val="0"/>
              </a:spcAft>
              <a:buSzPts val="1300"/>
              <a:buFont typeface="Arial"/>
              <a:buNone/>
              <a:defRPr/>
            </a:lvl3pPr>
            <a:lvl4pPr marL="1828800" lvl="3" indent="-228600" algn="l">
              <a:spcBef>
                <a:spcPts val="500"/>
              </a:spcBef>
              <a:spcAft>
                <a:spcPts val="0"/>
              </a:spcAft>
              <a:buSzPts val="1200"/>
              <a:buFont typeface="Arial"/>
              <a:buNone/>
              <a:defRPr/>
            </a:lvl4pPr>
            <a:lvl5pPr marL="2286000" lvl="4" indent="-228600" algn="l">
              <a:spcBef>
                <a:spcPts val="500"/>
              </a:spcBef>
              <a:spcAft>
                <a:spcPts val="0"/>
              </a:spcAft>
              <a:buSzPts val="1000"/>
              <a:buFont typeface="Arial"/>
              <a:buNone/>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column">
  <p:cSld name="Two-column">
    <p:spTree>
      <p:nvGrpSpPr>
        <p:cNvPr id="1" name="Shape 360"/>
        <p:cNvGrpSpPr/>
        <p:nvPr/>
      </p:nvGrpSpPr>
      <p:grpSpPr>
        <a:xfrm>
          <a:off x="0" y="0"/>
          <a:ext cx="0" cy="0"/>
          <a:chOff x="0" y="0"/>
          <a:chExt cx="0" cy="0"/>
        </a:xfrm>
      </p:grpSpPr>
      <p:sp>
        <p:nvSpPr>
          <p:cNvPr id="361" name="Google Shape;361;p90"/>
          <p:cNvSpPr txBox="1">
            <a:spLocks noGrp="1"/>
          </p:cNvSpPr>
          <p:nvPr>
            <p:ph type="body" idx="1"/>
          </p:nvPr>
        </p:nvSpPr>
        <p:spPr>
          <a:xfrm>
            <a:off x="4764969" y="1203325"/>
            <a:ext cx="4172656" cy="2711063"/>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800"/>
              <a:buNone/>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2" name="Google Shape;362;p90"/>
          <p:cNvSpPr txBox="1">
            <a:spLocks noGrp="1"/>
          </p:cNvSpPr>
          <p:nvPr>
            <p:ph type="body" idx="2"/>
          </p:nvPr>
        </p:nvSpPr>
        <p:spPr>
          <a:xfrm>
            <a:off x="4791076" y="4066302"/>
            <a:ext cx="4100514" cy="123111"/>
          </a:xfrm>
          <a:prstGeom prst="rect">
            <a:avLst/>
          </a:prstGeom>
          <a:noFill/>
          <a:ln>
            <a:noFill/>
          </a:ln>
        </p:spPr>
        <p:txBody>
          <a:bodyPr spcFirstLastPara="1" wrap="square" lIns="0" tIns="0" rIns="0" bIns="0" anchor="b" anchorCtr="0">
            <a:noAutofit/>
          </a:bodyPr>
          <a:lstStyle>
            <a:lvl1pPr marL="457200" lvl="0" indent="-228600" algn="l">
              <a:spcBef>
                <a:spcPts val="500"/>
              </a:spcBef>
              <a:spcAft>
                <a:spcPts val="0"/>
              </a:spcAft>
              <a:buSzPts val="800"/>
              <a:buNone/>
              <a:defRPr sz="800">
                <a:solidFill>
                  <a:srgbClr val="8E8F93"/>
                </a:solidFill>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3" name="Google Shape;363;p90"/>
          <p:cNvSpPr txBox="1">
            <a:spLocks noGrp="1"/>
          </p:cNvSpPr>
          <p:nvPr>
            <p:ph type="body" idx="3"/>
          </p:nvPr>
        </p:nvSpPr>
        <p:spPr>
          <a:xfrm>
            <a:off x="252414" y="4066302"/>
            <a:ext cx="4178298" cy="123111"/>
          </a:xfrm>
          <a:prstGeom prst="rect">
            <a:avLst/>
          </a:prstGeom>
          <a:noFill/>
          <a:ln>
            <a:noFill/>
          </a:ln>
        </p:spPr>
        <p:txBody>
          <a:bodyPr spcFirstLastPara="1" wrap="square" lIns="0" tIns="0" rIns="0" bIns="0" anchor="b" anchorCtr="0">
            <a:noAutofit/>
          </a:bodyPr>
          <a:lstStyle>
            <a:lvl1pPr marL="457200" lvl="0" indent="-228600" algn="l">
              <a:spcBef>
                <a:spcPts val="500"/>
              </a:spcBef>
              <a:spcAft>
                <a:spcPts val="0"/>
              </a:spcAft>
              <a:buSzPts val="800"/>
              <a:buNone/>
              <a:defRPr sz="800">
                <a:solidFill>
                  <a:srgbClr val="8E8F93"/>
                </a:solidFill>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4" name="Google Shape;364;p90"/>
          <p:cNvSpPr txBox="1">
            <a:spLocks noGrp="1"/>
          </p:cNvSpPr>
          <p:nvPr>
            <p:ph type="body" idx="4"/>
          </p:nvPr>
        </p:nvSpPr>
        <p:spPr>
          <a:xfrm>
            <a:off x="247547" y="1209296"/>
            <a:ext cx="4172656" cy="2711063"/>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800"/>
              <a:buNone/>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5" name="Google Shape;365;p90"/>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lvl="0" indent="0" algn="l">
              <a:spcBef>
                <a:spcPts val="0"/>
              </a:spcBef>
              <a:buNone/>
              <a:defRPr sz="600">
                <a:solidFill>
                  <a:schemeClr val="lt2"/>
                </a:solidFill>
                <a:latin typeface="Arial"/>
                <a:ea typeface="Arial"/>
                <a:cs typeface="Arial"/>
                <a:sym typeface="Arial"/>
              </a:defRPr>
            </a:lvl1pPr>
            <a:lvl2pPr marL="0" lvl="1" indent="0" algn="l">
              <a:spcBef>
                <a:spcPts val="0"/>
              </a:spcBef>
              <a:buNone/>
              <a:defRPr sz="600">
                <a:solidFill>
                  <a:schemeClr val="lt2"/>
                </a:solidFill>
                <a:latin typeface="Arial"/>
                <a:ea typeface="Arial"/>
                <a:cs typeface="Arial"/>
                <a:sym typeface="Arial"/>
              </a:defRPr>
            </a:lvl2pPr>
            <a:lvl3pPr marL="0" lvl="2" indent="0" algn="l">
              <a:spcBef>
                <a:spcPts val="0"/>
              </a:spcBef>
              <a:buNone/>
              <a:defRPr sz="600">
                <a:solidFill>
                  <a:schemeClr val="lt2"/>
                </a:solidFill>
                <a:latin typeface="Arial"/>
                <a:ea typeface="Arial"/>
                <a:cs typeface="Arial"/>
                <a:sym typeface="Arial"/>
              </a:defRPr>
            </a:lvl3pPr>
            <a:lvl4pPr marL="0" lvl="3" indent="0" algn="l">
              <a:spcBef>
                <a:spcPts val="0"/>
              </a:spcBef>
              <a:buNone/>
              <a:defRPr sz="600">
                <a:solidFill>
                  <a:schemeClr val="lt2"/>
                </a:solidFill>
                <a:latin typeface="Arial"/>
                <a:ea typeface="Arial"/>
                <a:cs typeface="Arial"/>
                <a:sym typeface="Arial"/>
              </a:defRPr>
            </a:lvl4pPr>
            <a:lvl5pPr marL="0" lvl="4" indent="0" algn="l">
              <a:spcBef>
                <a:spcPts val="0"/>
              </a:spcBef>
              <a:buNone/>
              <a:defRPr sz="600">
                <a:solidFill>
                  <a:schemeClr val="lt2"/>
                </a:solidFill>
                <a:latin typeface="Arial"/>
                <a:ea typeface="Arial"/>
                <a:cs typeface="Arial"/>
                <a:sym typeface="Arial"/>
              </a:defRPr>
            </a:lvl5pPr>
            <a:lvl6pPr marL="0" lvl="5" indent="0" algn="l">
              <a:spcBef>
                <a:spcPts val="0"/>
              </a:spcBef>
              <a:buNone/>
              <a:defRPr sz="600">
                <a:solidFill>
                  <a:schemeClr val="lt2"/>
                </a:solidFill>
                <a:latin typeface="Arial"/>
                <a:ea typeface="Arial"/>
                <a:cs typeface="Arial"/>
                <a:sym typeface="Arial"/>
              </a:defRPr>
            </a:lvl6pPr>
            <a:lvl7pPr marL="0" lvl="6" indent="0" algn="l">
              <a:spcBef>
                <a:spcPts val="0"/>
              </a:spcBef>
              <a:buNone/>
              <a:defRPr sz="600">
                <a:solidFill>
                  <a:schemeClr val="lt2"/>
                </a:solidFill>
                <a:latin typeface="Arial"/>
                <a:ea typeface="Arial"/>
                <a:cs typeface="Arial"/>
                <a:sym typeface="Arial"/>
              </a:defRPr>
            </a:lvl7pPr>
            <a:lvl8pPr marL="0" lvl="7" indent="0" algn="l">
              <a:spcBef>
                <a:spcPts val="0"/>
              </a:spcBef>
              <a:buNone/>
              <a:defRPr sz="600">
                <a:solidFill>
                  <a:schemeClr val="lt2"/>
                </a:solidFill>
                <a:latin typeface="Arial"/>
                <a:ea typeface="Arial"/>
                <a:cs typeface="Arial"/>
                <a:sym typeface="Arial"/>
              </a:defRPr>
            </a:lvl8pPr>
            <a:lvl9pPr marL="0" lvl="8" indent="0" algn="l">
              <a:spcBef>
                <a:spcPts val="0"/>
              </a:spcBef>
              <a:buNone/>
              <a:defRPr sz="600">
                <a:solidFill>
                  <a:schemeClr val="lt2"/>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366" name="Google Shape;366;p90"/>
          <p:cNvSpPr txBox="1">
            <a:spLocks noGrp="1"/>
          </p:cNvSpPr>
          <p:nvPr>
            <p:ph type="ftr" idx="11"/>
          </p:nvPr>
        </p:nvSpPr>
        <p:spPr>
          <a:xfrm>
            <a:off x="252413" y="4857155"/>
            <a:ext cx="1509767" cy="92333"/>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600">
                <a:solidFill>
                  <a:schemeClr val="accen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7" name="Google Shape;367;p90"/>
          <p:cNvSpPr txBox="1">
            <a:spLocks noGrp="1"/>
          </p:cNvSpPr>
          <p:nvPr>
            <p:ph type="body" idx="5"/>
          </p:nvPr>
        </p:nvSpPr>
        <p:spPr>
          <a:xfrm>
            <a:off x="252413" y="230187"/>
            <a:ext cx="8647112" cy="369332"/>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2400"/>
              <a:buFont typeface="Arial"/>
              <a:buNone/>
              <a:defRPr sz="2400">
                <a:solidFill>
                  <a:schemeClr val="dk2"/>
                </a:solidFill>
              </a:defRPr>
            </a:lvl1pPr>
            <a:lvl2pPr marL="914400" lvl="1" indent="-228600" algn="l">
              <a:spcBef>
                <a:spcPts val="500"/>
              </a:spcBef>
              <a:spcAft>
                <a:spcPts val="0"/>
              </a:spcAft>
              <a:buSzPts val="1400"/>
              <a:buFont typeface="Arial"/>
              <a:buNone/>
              <a:defRPr/>
            </a:lvl2pPr>
            <a:lvl3pPr marL="1371600" lvl="2" indent="-228600" algn="l">
              <a:spcBef>
                <a:spcPts val="500"/>
              </a:spcBef>
              <a:spcAft>
                <a:spcPts val="0"/>
              </a:spcAft>
              <a:buSzPts val="1300"/>
              <a:buFont typeface="Arial"/>
              <a:buNone/>
              <a:defRPr/>
            </a:lvl3pPr>
            <a:lvl4pPr marL="1828800" lvl="3" indent="-228600" algn="l">
              <a:spcBef>
                <a:spcPts val="500"/>
              </a:spcBef>
              <a:spcAft>
                <a:spcPts val="0"/>
              </a:spcAft>
              <a:buSzPts val="1200"/>
              <a:buFont typeface="Arial"/>
              <a:buNone/>
              <a:defRPr/>
            </a:lvl4pPr>
            <a:lvl5pPr marL="2286000" lvl="4" indent="-228600" algn="l">
              <a:spcBef>
                <a:spcPts val="500"/>
              </a:spcBef>
              <a:spcAft>
                <a:spcPts val="0"/>
              </a:spcAft>
              <a:buSzPts val="1000"/>
              <a:buFont typeface="Arial"/>
              <a:buNone/>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8" name="Google Shape;368;p90"/>
          <p:cNvSpPr txBox="1">
            <a:spLocks noGrp="1"/>
          </p:cNvSpPr>
          <p:nvPr>
            <p:ph type="body" idx="6"/>
          </p:nvPr>
        </p:nvSpPr>
        <p:spPr>
          <a:xfrm>
            <a:off x="252413" y="683366"/>
            <a:ext cx="8647112" cy="253916"/>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600"/>
              <a:buFont typeface="Arial"/>
              <a:buNone/>
              <a:defRPr sz="1600">
                <a:solidFill>
                  <a:schemeClr val="accent1"/>
                </a:solidFill>
              </a:defRPr>
            </a:lvl1pPr>
            <a:lvl2pPr marL="914400" lvl="1" indent="-228600" algn="l">
              <a:spcBef>
                <a:spcPts val="500"/>
              </a:spcBef>
              <a:spcAft>
                <a:spcPts val="0"/>
              </a:spcAft>
              <a:buSzPts val="1400"/>
              <a:buFont typeface="Arial"/>
              <a:buNone/>
              <a:defRPr/>
            </a:lvl2pPr>
            <a:lvl3pPr marL="1371600" lvl="2" indent="-228600" algn="l">
              <a:spcBef>
                <a:spcPts val="500"/>
              </a:spcBef>
              <a:spcAft>
                <a:spcPts val="0"/>
              </a:spcAft>
              <a:buSzPts val="1300"/>
              <a:buFont typeface="Arial"/>
              <a:buNone/>
              <a:defRPr/>
            </a:lvl3pPr>
            <a:lvl4pPr marL="1828800" lvl="3" indent="-228600" algn="l">
              <a:spcBef>
                <a:spcPts val="500"/>
              </a:spcBef>
              <a:spcAft>
                <a:spcPts val="0"/>
              </a:spcAft>
              <a:buSzPts val="1200"/>
              <a:buFont typeface="Arial"/>
              <a:buNone/>
              <a:defRPr/>
            </a:lvl4pPr>
            <a:lvl5pPr marL="2286000" lvl="4" indent="-228600" algn="l">
              <a:spcBef>
                <a:spcPts val="500"/>
              </a:spcBef>
              <a:spcAft>
                <a:spcPts val="0"/>
              </a:spcAft>
              <a:buSzPts val="1000"/>
              <a:buFont typeface="Arial"/>
              <a:buNone/>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Green">
  <p:cSld name="Section Title Green">
    <p:spTree>
      <p:nvGrpSpPr>
        <p:cNvPr id="1" name="Shape 53"/>
        <p:cNvGrpSpPr/>
        <p:nvPr/>
      </p:nvGrpSpPr>
      <p:grpSpPr>
        <a:xfrm>
          <a:off x="0" y="0"/>
          <a:ext cx="0" cy="0"/>
          <a:chOff x="0" y="0"/>
          <a:chExt cx="0" cy="0"/>
        </a:xfrm>
      </p:grpSpPr>
      <p:sp>
        <p:nvSpPr>
          <p:cNvPr id="54" name="Google Shape;54;p96"/>
          <p:cNvSpPr txBox="1">
            <a:spLocks noGrp="1"/>
          </p:cNvSpPr>
          <p:nvPr>
            <p:ph type="title"/>
          </p:nvPr>
        </p:nvSpPr>
        <p:spPr>
          <a:xfrm>
            <a:off x="0" y="1"/>
            <a:ext cx="9144000" cy="2908710"/>
          </a:xfrm>
          <a:prstGeom prst="rect">
            <a:avLst/>
          </a:prstGeom>
          <a:solidFill>
            <a:schemeClr val="dk2">
              <a:alpha val="80000"/>
            </a:schemeClr>
          </a:solidFill>
          <a:ln>
            <a:noFill/>
          </a:ln>
        </p:spPr>
        <p:txBody>
          <a:bodyPr spcFirstLastPara="1" wrap="square" lIns="252000" tIns="0" rIns="0" bIns="252000" anchor="b" anchorCtr="0">
            <a:noAutofit/>
          </a:bodyPr>
          <a:lstStyle>
            <a:lvl1pPr marR="0" lvl="0" algn="l" rtl="0">
              <a:spcBef>
                <a:spcPts val="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96"/>
          <p:cNvSpPr txBox="1">
            <a:spLocks noGrp="1"/>
          </p:cNvSpPr>
          <p:nvPr>
            <p:ph type="body" idx="1"/>
          </p:nvPr>
        </p:nvSpPr>
        <p:spPr>
          <a:xfrm>
            <a:off x="0" y="2900386"/>
            <a:ext cx="9144000" cy="373063"/>
          </a:xfrm>
          <a:prstGeom prst="rect">
            <a:avLst/>
          </a:prstGeom>
          <a:solidFill>
            <a:schemeClr val="dk2"/>
          </a:solidFill>
          <a:ln>
            <a:noFill/>
          </a:ln>
        </p:spPr>
        <p:txBody>
          <a:bodyPr spcFirstLastPara="1" wrap="square" lIns="252000" tIns="0" rIns="0" bIns="0" anchor="ctr" anchorCtr="0">
            <a:noAutofit/>
          </a:bodyPr>
          <a:lstStyle>
            <a:lvl1pPr marL="457200" marR="0" lvl="0" indent="-22860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6" name="Google Shape;56;p96"/>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600">
                <a:solidFill>
                  <a:schemeClr val="lt2"/>
                </a:solidFill>
                <a:latin typeface="Arial"/>
                <a:ea typeface="Arial"/>
                <a:cs typeface="Arial"/>
                <a:sym typeface="Arial"/>
              </a:defRPr>
            </a:lvl1pPr>
            <a:lvl2pPr marL="0" marR="0" lvl="1" indent="0" algn="l" rtl="0">
              <a:spcBef>
                <a:spcPts val="0"/>
              </a:spcBef>
              <a:buNone/>
              <a:defRPr sz="600">
                <a:solidFill>
                  <a:schemeClr val="lt2"/>
                </a:solidFill>
                <a:latin typeface="Arial"/>
                <a:ea typeface="Arial"/>
                <a:cs typeface="Arial"/>
                <a:sym typeface="Arial"/>
              </a:defRPr>
            </a:lvl2pPr>
            <a:lvl3pPr marL="0" marR="0" lvl="2" indent="0" algn="l" rtl="0">
              <a:spcBef>
                <a:spcPts val="0"/>
              </a:spcBef>
              <a:buNone/>
              <a:defRPr sz="600">
                <a:solidFill>
                  <a:schemeClr val="lt2"/>
                </a:solidFill>
                <a:latin typeface="Arial"/>
                <a:ea typeface="Arial"/>
                <a:cs typeface="Arial"/>
                <a:sym typeface="Arial"/>
              </a:defRPr>
            </a:lvl3pPr>
            <a:lvl4pPr marL="0" marR="0" lvl="3" indent="0" algn="l" rtl="0">
              <a:spcBef>
                <a:spcPts val="0"/>
              </a:spcBef>
              <a:buNone/>
              <a:defRPr sz="600">
                <a:solidFill>
                  <a:schemeClr val="lt2"/>
                </a:solidFill>
                <a:latin typeface="Arial"/>
                <a:ea typeface="Arial"/>
                <a:cs typeface="Arial"/>
                <a:sym typeface="Arial"/>
              </a:defRPr>
            </a:lvl4pPr>
            <a:lvl5pPr marL="0" marR="0" lvl="4" indent="0" algn="l" rtl="0">
              <a:spcBef>
                <a:spcPts val="0"/>
              </a:spcBef>
              <a:buNone/>
              <a:defRPr sz="600">
                <a:solidFill>
                  <a:schemeClr val="lt2"/>
                </a:solidFill>
                <a:latin typeface="Arial"/>
                <a:ea typeface="Arial"/>
                <a:cs typeface="Arial"/>
                <a:sym typeface="Arial"/>
              </a:defRPr>
            </a:lvl5pPr>
            <a:lvl6pPr marL="0" marR="0" lvl="5" indent="0" algn="l" rtl="0">
              <a:spcBef>
                <a:spcPts val="0"/>
              </a:spcBef>
              <a:buNone/>
              <a:defRPr sz="600">
                <a:solidFill>
                  <a:schemeClr val="lt2"/>
                </a:solidFill>
                <a:latin typeface="Arial"/>
                <a:ea typeface="Arial"/>
                <a:cs typeface="Arial"/>
                <a:sym typeface="Arial"/>
              </a:defRPr>
            </a:lvl6pPr>
            <a:lvl7pPr marL="0" marR="0" lvl="6" indent="0" algn="l" rtl="0">
              <a:spcBef>
                <a:spcPts val="0"/>
              </a:spcBef>
              <a:buNone/>
              <a:defRPr sz="600">
                <a:solidFill>
                  <a:schemeClr val="lt2"/>
                </a:solidFill>
                <a:latin typeface="Arial"/>
                <a:ea typeface="Arial"/>
                <a:cs typeface="Arial"/>
                <a:sym typeface="Arial"/>
              </a:defRPr>
            </a:lvl7pPr>
            <a:lvl8pPr marL="0" marR="0" lvl="7" indent="0" algn="l" rtl="0">
              <a:spcBef>
                <a:spcPts val="0"/>
              </a:spcBef>
              <a:buNone/>
              <a:defRPr sz="600">
                <a:solidFill>
                  <a:schemeClr val="lt2"/>
                </a:solidFill>
                <a:latin typeface="Arial"/>
                <a:ea typeface="Arial"/>
                <a:cs typeface="Arial"/>
                <a:sym typeface="Arial"/>
              </a:defRPr>
            </a:lvl8pPr>
            <a:lvl9pPr marL="0" marR="0" lvl="8" indent="0" algn="l" rtl="0">
              <a:spcBef>
                <a:spcPts val="0"/>
              </a:spcBef>
              <a:buNone/>
              <a:defRPr sz="600">
                <a:solidFill>
                  <a:schemeClr val="lt2"/>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57" name="Google Shape;57;p96"/>
          <p:cNvSpPr txBox="1">
            <a:spLocks noGrp="1"/>
          </p:cNvSpPr>
          <p:nvPr>
            <p:ph type="ftr" idx="11"/>
          </p:nvPr>
        </p:nvSpPr>
        <p:spPr>
          <a:xfrm>
            <a:off x="252413" y="4857154"/>
            <a:ext cx="1509767"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a:solidFill>
                  <a:schemeClr val="accen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column comparison">
  <p:cSld name="Two-column comparison">
    <p:spTree>
      <p:nvGrpSpPr>
        <p:cNvPr id="1" name="Shape 369"/>
        <p:cNvGrpSpPr/>
        <p:nvPr/>
      </p:nvGrpSpPr>
      <p:grpSpPr>
        <a:xfrm>
          <a:off x="0" y="0"/>
          <a:ext cx="0" cy="0"/>
          <a:chOff x="0" y="0"/>
          <a:chExt cx="0" cy="0"/>
        </a:xfrm>
      </p:grpSpPr>
      <p:sp>
        <p:nvSpPr>
          <p:cNvPr id="370" name="Google Shape;370;p91"/>
          <p:cNvSpPr txBox="1">
            <a:spLocks noGrp="1"/>
          </p:cNvSpPr>
          <p:nvPr>
            <p:ph type="body" idx="1"/>
          </p:nvPr>
        </p:nvSpPr>
        <p:spPr>
          <a:xfrm>
            <a:off x="4764969" y="1203326"/>
            <a:ext cx="4172656" cy="2738053"/>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800"/>
              <a:buNone/>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1" name="Google Shape;371;p91"/>
          <p:cNvSpPr txBox="1">
            <a:spLocks noGrp="1"/>
          </p:cNvSpPr>
          <p:nvPr>
            <p:ph type="body" idx="2"/>
          </p:nvPr>
        </p:nvSpPr>
        <p:spPr>
          <a:xfrm>
            <a:off x="4791076" y="4066302"/>
            <a:ext cx="4100514" cy="123111"/>
          </a:xfrm>
          <a:prstGeom prst="rect">
            <a:avLst/>
          </a:prstGeom>
          <a:noFill/>
          <a:ln>
            <a:noFill/>
          </a:ln>
        </p:spPr>
        <p:txBody>
          <a:bodyPr spcFirstLastPara="1" wrap="square" lIns="0" tIns="0" rIns="0" bIns="0" anchor="b" anchorCtr="0">
            <a:noAutofit/>
          </a:bodyPr>
          <a:lstStyle>
            <a:lvl1pPr marL="457200" lvl="0" indent="-228600" algn="l">
              <a:spcBef>
                <a:spcPts val="500"/>
              </a:spcBef>
              <a:spcAft>
                <a:spcPts val="0"/>
              </a:spcAft>
              <a:buSzPts val="800"/>
              <a:buNone/>
              <a:defRPr sz="800">
                <a:solidFill>
                  <a:srgbClr val="8E8F93"/>
                </a:solidFill>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2" name="Google Shape;372;p91"/>
          <p:cNvSpPr txBox="1">
            <a:spLocks noGrp="1"/>
          </p:cNvSpPr>
          <p:nvPr>
            <p:ph type="body" idx="3"/>
          </p:nvPr>
        </p:nvSpPr>
        <p:spPr>
          <a:xfrm>
            <a:off x="252414" y="4066302"/>
            <a:ext cx="4178299" cy="123111"/>
          </a:xfrm>
          <a:prstGeom prst="rect">
            <a:avLst/>
          </a:prstGeom>
          <a:noFill/>
          <a:ln>
            <a:noFill/>
          </a:ln>
        </p:spPr>
        <p:txBody>
          <a:bodyPr spcFirstLastPara="1" wrap="square" lIns="0" tIns="0" rIns="0" bIns="0" anchor="b" anchorCtr="0">
            <a:noAutofit/>
          </a:bodyPr>
          <a:lstStyle>
            <a:lvl1pPr marL="457200" lvl="0" indent="-228600" algn="l">
              <a:spcBef>
                <a:spcPts val="500"/>
              </a:spcBef>
              <a:spcAft>
                <a:spcPts val="0"/>
              </a:spcAft>
              <a:buSzPts val="800"/>
              <a:buNone/>
              <a:defRPr sz="800">
                <a:solidFill>
                  <a:srgbClr val="8E8F93"/>
                </a:solidFill>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373" name="Google Shape;373;p91"/>
          <p:cNvCxnSpPr/>
          <p:nvPr/>
        </p:nvCxnSpPr>
        <p:spPr>
          <a:xfrm>
            <a:off x="4549718" y="1203325"/>
            <a:ext cx="0" cy="2986088"/>
          </a:xfrm>
          <a:prstGeom prst="straightConnector1">
            <a:avLst/>
          </a:prstGeom>
          <a:noFill/>
          <a:ln w="9525" cap="rnd" cmpd="sng">
            <a:solidFill>
              <a:schemeClr val="accent2"/>
            </a:solidFill>
            <a:prstDash val="solid"/>
            <a:round/>
            <a:headEnd type="none" w="sm" len="sm"/>
            <a:tailEnd type="none" w="sm" len="sm"/>
          </a:ln>
        </p:spPr>
      </p:cxnSp>
      <p:sp>
        <p:nvSpPr>
          <p:cNvPr id="374" name="Google Shape;374;p91"/>
          <p:cNvSpPr txBox="1">
            <a:spLocks noGrp="1"/>
          </p:cNvSpPr>
          <p:nvPr>
            <p:ph type="body" idx="4"/>
          </p:nvPr>
        </p:nvSpPr>
        <p:spPr>
          <a:xfrm>
            <a:off x="241903" y="1203327"/>
            <a:ext cx="4178299" cy="2738053"/>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800"/>
              <a:buNone/>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5" name="Google Shape;375;p91"/>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lvl="0" indent="0" algn="l">
              <a:spcBef>
                <a:spcPts val="0"/>
              </a:spcBef>
              <a:buNone/>
              <a:defRPr sz="600">
                <a:solidFill>
                  <a:schemeClr val="lt2"/>
                </a:solidFill>
                <a:latin typeface="Arial"/>
                <a:ea typeface="Arial"/>
                <a:cs typeface="Arial"/>
                <a:sym typeface="Arial"/>
              </a:defRPr>
            </a:lvl1pPr>
            <a:lvl2pPr marL="0" lvl="1" indent="0" algn="l">
              <a:spcBef>
                <a:spcPts val="0"/>
              </a:spcBef>
              <a:buNone/>
              <a:defRPr sz="600">
                <a:solidFill>
                  <a:schemeClr val="lt2"/>
                </a:solidFill>
                <a:latin typeface="Arial"/>
                <a:ea typeface="Arial"/>
                <a:cs typeface="Arial"/>
                <a:sym typeface="Arial"/>
              </a:defRPr>
            </a:lvl2pPr>
            <a:lvl3pPr marL="0" lvl="2" indent="0" algn="l">
              <a:spcBef>
                <a:spcPts val="0"/>
              </a:spcBef>
              <a:buNone/>
              <a:defRPr sz="600">
                <a:solidFill>
                  <a:schemeClr val="lt2"/>
                </a:solidFill>
                <a:latin typeface="Arial"/>
                <a:ea typeface="Arial"/>
                <a:cs typeface="Arial"/>
                <a:sym typeface="Arial"/>
              </a:defRPr>
            </a:lvl3pPr>
            <a:lvl4pPr marL="0" lvl="3" indent="0" algn="l">
              <a:spcBef>
                <a:spcPts val="0"/>
              </a:spcBef>
              <a:buNone/>
              <a:defRPr sz="600">
                <a:solidFill>
                  <a:schemeClr val="lt2"/>
                </a:solidFill>
                <a:latin typeface="Arial"/>
                <a:ea typeface="Arial"/>
                <a:cs typeface="Arial"/>
                <a:sym typeface="Arial"/>
              </a:defRPr>
            </a:lvl4pPr>
            <a:lvl5pPr marL="0" lvl="4" indent="0" algn="l">
              <a:spcBef>
                <a:spcPts val="0"/>
              </a:spcBef>
              <a:buNone/>
              <a:defRPr sz="600">
                <a:solidFill>
                  <a:schemeClr val="lt2"/>
                </a:solidFill>
                <a:latin typeface="Arial"/>
                <a:ea typeface="Arial"/>
                <a:cs typeface="Arial"/>
                <a:sym typeface="Arial"/>
              </a:defRPr>
            </a:lvl5pPr>
            <a:lvl6pPr marL="0" lvl="5" indent="0" algn="l">
              <a:spcBef>
                <a:spcPts val="0"/>
              </a:spcBef>
              <a:buNone/>
              <a:defRPr sz="600">
                <a:solidFill>
                  <a:schemeClr val="lt2"/>
                </a:solidFill>
                <a:latin typeface="Arial"/>
                <a:ea typeface="Arial"/>
                <a:cs typeface="Arial"/>
                <a:sym typeface="Arial"/>
              </a:defRPr>
            </a:lvl6pPr>
            <a:lvl7pPr marL="0" lvl="6" indent="0" algn="l">
              <a:spcBef>
                <a:spcPts val="0"/>
              </a:spcBef>
              <a:buNone/>
              <a:defRPr sz="600">
                <a:solidFill>
                  <a:schemeClr val="lt2"/>
                </a:solidFill>
                <a:latin typeface="Arial"/>
                <a:ea typeface="Arial"/>
                <a:cs typeface="Arial"/>
                <a:sym typeface="Arial"/>
              </a:defRPr>
            </a:lvl7pPr>
            <a:lvl8pPr marL="0" lvl="7" indent="0" algn="l">
              <a:spcBef>
                <a:spcPts val="0"/>
              </a:spcBef>
              <a:buNone/>
              <a:defRPr sz="600">
                <a:solidFill>
                  <a:schemeClr val="lt2"/>
                </a:solidFill>
                <a:latin typeface="Arial"/>
                <a:ea typeface="Arial"/>
                <a:cs typeface="Arial"/>
                <a:sym typeface="Arial"/>
              </a:defRPr>
            </a:lvl8pPr>
            <a:lvl9pPr marL="0" lvl="8" indent="0" algn="l">
              <a:spcBef>
                <a:spcPts val="0"/>
              </a:spcBef>
              <a:buNone/>
              <a:defRPr sz="600">
                <a:solidFill>
                  <a:schemeClr val="lt2"/>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376" name="Google Shape;376;p91"/>
          <p:cNvSpPr txBox="1">
            <a:spLocks noGrp="1"/>
          </p:cNvSpPr>
          <p:nvPr>
            <p:ph type="ftr" idx="11"/>
          </p:nvPr>
        </p:nvSpPr>
        <p:spPr>
          <a:xfrm>
            <a:off x="252413" y="4857155"/>
            <a:ext cx="1509767" cy="92333"/>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600">
                <a:solidFill>
                  <a:schemeClr val="accen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91"/>
          <p:cNvSpPr txBox="1">
            <a:spLocks noGrp="1"/>
          </p:cNvSpPr>
          <p:nvPr>
            <p:ph type="body" idx="5"/>
          </p:nvPr>
        </p:nvSpPr>
        <p:spPr>
          <a:xfrm>
            <a:off x="252413" y="230187"/>
            <a:ext cx="8647112" cy="369332"/>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2400"/>
              <a:buFont typeface="Arial"/>
              <a:buNone/>
              <a:defRPr sz="2400">
                <a:solidFill>
                  <a:schemeClr val="dk2"/>
                </a:solidFill>
              </a:defRPr>
            </a:lvl1pPr>
            <a:lvl2pPr marL="914400" lvl="1" indent="-228600" algn="l">
              <a:spcBef>
                <a:spcPts val="500"/>
              </a:spcBef>
              <a:spcAft>
                <a:spcPts val="0"/>
              </a:spcAft>
              <a:buSzPts val="1400"/>
              <a:buFont typeface="Arial"/>
              <a:buNone/>
              <a:defRPr/>
            </a:lvl2pPr>
            <a:lvl3pPr marL="1371600" lvl="2" indent="-228600" algn="l">
              <a:spcBef>
                <a:spcPts val="500"/>
              </a:spcBef>
              <a:spcAft>
                <a:spcPts val="0"/>
              </a:spcAft>
              <a:buSzPts val="1300"/>
              <a:buFont typeface="Arial"/>
              <a:buNone/>
              <a:defRPr/>
            </a:lvl3pPr>
            <a:lvl4pPr marL="1828800" lvl="3" indent="-228600" algn="l">
              <a:spcBef>
                <a:spcPts val="500"/>
              </a:spcBef>
              <a:spcAft>
                <a:spcPts val="0"/>
              </a:spcAft>
              <a:buSzPts val="1200"/>
              <a:buFont typeface="Arial"/>
              <a:buNone/>
              <a:defRPr/>
            </a:lvl4pPr>
            <a:lvl5pPr marL="2286000" lvl="4" indent="-228600" algn="l">
              <a:spcBef>
                <a:spcPts val="500"/>
              </a:spcBef>
              <a:spcAft>
                <a:spcPts val="0"/>
              </a:spcAft>
              <a:buSzPts val="1000"/>
              <a:buFont typeface="Arial"/>
              <a:buNone/>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8" name="Google Shape;378;p91"/>
          <p:cNvSpPr txBox="1">
            <a:spLocks noGrp="1"/>
          </p:cNvSpPr>
          <p:nvPr>
            <p:ph type="body" idx="6"/>
          </p:nvPr>
        </p:nvSpPr>
        <p:spPr>
          <a:xfrm>
            <a:off x="252413" y="683366"/>
            <a:ext cx="8647112" cy="253916"/>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600"/>
              <a:buFont typeface="Arial"/>
              <a:buNone/>
              <a:defRPr sz="1600">
                <a:solidFill>
                  <a:schemeClr val="accent1"/>
                </a:solidFill>
              </a:defRPr>
            </a:lvl1pPr>
            <a:lvl2pPr marL="914400" lvl="1" indent="-228600" algn="l">
              <a:spcBef>
                <a:spcPts val="500"/>
              </a:spcBef>
              <a:spcAft>
                <a:spcPts val="0"/>
              </a:spcAft>
              <a:buSzPts val="1400"/>
              <a:buFont typeface="Arial"/>
              <a:buNone/>
              <a:defRPr/>
            </a:lvl2pPr>
            <a:lvl3pPr marL="1371600" lvl="2" indent="-228600" algn="l">
              <a:spcBef>
                <a:spcPts val="500"/>
              </a:spcBef>
              <a:spcAft>
                <a:spcPts val="0"/>
              </a:spcAft>
              <a:buSzPts val="1300"/>
              <a:buFont typeface="Arial"/>
              <a:buNone/>
              <a:defRPr/>
            </a:lvl3pPr>
            <a:lvl4pPr marL="1828800" lvl="3" indent="-228600" algn="l">
              <a:spcBef>
                <a:spcPts val="500"/>
              </a:spcBef>
              <a:spcAft>
                <a:spcPts val="0"/>
              </a:spcAft>
              <a:buSzPts val="1200"/>
              <a:buFont typeface="Arial"/>
              <a:buNone/>
              <a:defRPr/>
            </a:lvl4pPr>
            <a:lvl5pPr marL="2286000" lvl="4" indent="-228600" algn="l">
              <a:spcBef>
                <a:spcPts val="500"/>
              </a:spcBef>
              <a:spcAft>
                <a:spcPts val="0"/>
              </a:spcAft>
              <a:buSzPts val="1000"/>
              <a:buFont typeface="Arial"/>
              <a:buNone/>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column stacked">
  <p:cSld name="Two-column stacked">
    <p:spTree>
      <p:nvGrpSpPr>
        <p:cNvPr id="1" name="Shape 379"/>
        <p:cNvGrpSpPr/>
        <p:nvPr/>
      </p:nvGrpSpPr>
      <p:grpSpPr>
        <a:xfrm>
          <a:off x="0" y="0"/>
          <a:ext cx="0" cy="0"/>
          <a:chOff x="0" y="0"/>
          <a:chExt cx="0" cy="0"/>
        </a:xfrm>
      </p:grpSpPr>
      <p:sp>
        <p:nvSpPr>
          <p:cNvPr id="380" name="Google Shape;380;p92"/>
          <p:cNvSpPr txBox="1">
            <a:spLocks noGrp="1"/>
          </p:cNvSpPr>
          <p:nvPr>
            <p:ph type="body" idx="1"/>
          </p:nvPr>
        </p:nvSpPr>
        <p:spPr>
          <a:xfrm>
            <a:off x="248530" y="2698483"/>
            <a:ext cx="8633531" cy="123111"/>
          </a:xfrm>
          <a:prstGeom prst="rect">
            <a:avLst/>
          </a:prstGeom>
          <a:noFill/>
          <a:ln>
            <a:noFill/>
          </a:ln>
        </p:spPr>
        <p:txBody>
          <a:bodyPr spcFirstLastPara="1" wrap="square" lIns="0" tIns="0" rIns="0" bIns="0" anchor="b" anchorCtr="0">
            <a:spAutoFit/>
          </a:bodyPr>
          <a:lstStyle>
            <a:lvl1pPr marL="457200" lvl="0" indent="-228600" algn="l">
              <a:spcBef>
                <a:spcPts val="500"/>
              </a:spcBef>
              <a:spcAft>
                <a:spcPts val="0"/>
              </a:spcAft>
              <a:buSzPts val="800"/>
              <a:buNone/>
              <a:defRPr sz="800">
                <a:solidFill>
                  <a:srgbClr val="8E8F93"/>
                </a:solidFill>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1" name="Google Shape;381;p92"/>
          <p:cNvSpPr txBox="1">
            <a:spLocks noGrp="1"/>
          </p:cNvSpPr>
          <p:nvPr>
            <p:ph type="body" idx="2"/>
          </p:nvPr>
        </p:nvSpPr>
        <p:spPr>
          <a:xfrm>
            <a:off x="4791076" y="4413143"/>
            <a:ext cx="4100514" cy="123111"/>
          </a:xfrm>
          <a:prstGeom prst="rect">
            <a:avLst/>
          </a:prstGeom>
          <a:noFill/>
          <a:ln>
            <a:noFill/>
          </a:ln>
        </p:spPr>
        <p:txBody>
          <a:bodyPr spcFirstLastPara="1" wrap="square" lIns="0" tIns="0" rIns="0" bIns="0" anchor="b" anchorCtr="0">
            <a:noAutofit/>
          </a:bodyPr>
          <a:lstStyle>
            <a:lvl1pPr marL="457200" lvl="0" indent="-228600" algn="l">
              <a:spcBef>
                <a:spcPts val="500"/>
              </a:spcBef>
              <a:spcAft>
                <a:spcPts val="0"/>
              </a:spcAft>
              <a:buSzPts val="800"/>
              <a:buNone/>
              <a:defRPr sz="800">
                <a:solidFill>
                  <a:srgbClr val="8E8F93"/>
                </a:solidFill>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2" name="Google Shape;382;p92"/>
          <p:cNvSpPr txBox="1">
            <a:spLocks noGrp="1"/>
          </p:cNvSpPr>
          <p:nvPr>
            <p:ph type="body" idx="3"/>
          </p:nvPr>
        </p:nvSpPr>
        <p:spPr>
          <a:xfrm>
            <a:off x="253293" y="4413143"/>
            <a:ext cx="4094871" cy="123111"/>
          </a:xfrm>
          <a:prstGeom prst="rect">
            <a:avLst/>
          </a:prstGeom>
          <a:noFill/>
          <a:ln>
            <a:noFill/>
          </a:ln>
        </p:spPr>
        <p:txBody>
          <a:bodyPr spcFirstLastPara="1" wrap="square" lIns="0" tIns="0" rIns="0" bIns="0" anchor="b" anchorCtr="0">
            <a:noAutofit/>
          </a:bodyPr>
          <a:lstStyle>
            <a:lvl1pPr marL="457200" lvl="0" indent="-228600" algn="l">
              <a:spcBef>
                <a:spcPts val="500"/>
              </a:spcBef>
              <a:spcAft>
                <a:spcPts val="0"/>
              </a:spcAft>
              <a:buSzPts val="800"/>
              <a:buNone/>
              <a:defRPr sz="800">
                <a:solidFill>
                  <a:srgbClr val="8E8F93"/>
                </a:solidFill>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3" name="Google Shape;383;p92"/>
          <p:cNvSpPr txBox="1">
            <a:spLocks noGrp="1"/>
          </p:cNvSpPr>
          <p:nvPr>
            <p:ph type="body" idx="4"/>
          </p:nvPr>
        </p:nvSpPr>
        <p:spPr>
          <a:xfrm>
            <a:off x="246633" y="1198258"/>
            <a:ext cx="8644953" cy="1386193"/>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800"/>
              <a:buNone/>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4" name="Google Shape;384;p92"/>
          <p:cNvSpPr txBox="1">
            <a:spLocks noGrp="1"/>
          </p:cNvSpPr>
          <p:nvPr>
            <p:ph type="body" idx="5"/>
          </p:nvPr>
        </p:nvSpPr>
        <p:spPr>
          <a:xfrm>
            <a:off x="248530" y="2907433"/>
            <a:ext cx="4094871" cy="1472480"/>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800"/>
              <a:buNone/>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5" name="Google Shape;385;p92"/>
          <p:cNvSpPr txBox="1">
            <a:spLocks noGrp="1"/>
          </p:cNvSpPr>
          <p:nvPr>
            <p:ph type="body" idx="6"/>
          </p:nvPr>
        </p:nvSpPr>
        <p:spPr>
          <a:xfrm>
            <a:off x="4791076" y="2907433"/>
            <a:ext cx="4100514" cy="1472480"/>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800"/>
              <a:buNone/>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6" name="Google Shape;386;p92"/>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lvl="0" indent="0" algn="l">
              <a:spcBef>
                <a:spcPts val="0"/>
              </a:spcBef>
              <a:buNone/>
              <a:defRPr sz="600">
                <a:solidFill>
                  <a:schemeClr val="lt2"/>
                </a:solidFill>
                <a:latin typeface="Arial"/>
                <a:ea typeface="Arial"/>
                <a:cs typeface="Arial"/>
                <a:sym typeface="Arial"/>
              </a:defRPr>
            </a:lvl1pPr>
            <a:lvl2pPr marL="0" lvl="1" indent="0" algn="l">
              <a:spcBef>
                <a:spcPts val="0"/>
              </a:spcBef>
              <a:buNone/>
              <a:defRPr sz="600">
                <a:solidFill>
                  <a:schemeClr val="lt2"/>
                </a:solidFill>
                <a:latin typeface="Arial"/>
                <a:ea typeface="Arial"/>
                <a:cs typeface="Arial"/>
                <a:sym typeface="Arial"/>
              </a:defRPr>
            </a:lvl2pPr>
            <a:lvl3pPr marL="0" lvl="2" indent="0" algn="l">
              <a:spcBef>
                <a:spcPts val="0"/>
              </a:spcBef>
              <a:buNone/>
              <a:defRPr sz="600">
                <a:solidFill>
                  <a:schemeClr val="lt2"/>
                </a:solidFill>
                <a:latin typeface="Arial"/>
                <a:ea typeface="Arial"/>
                <a:cs typeface="Arial"/>
                <a:sym typeface="Arial"/>
              </a:defRPr>
            </a:lvl3pPr>
            <a:lvl4pPr marL="0" lvl="3" indent="0" algn="l">
              <a:spcBef>
                <a:spcPts val="0"/>
              </a:spcBef>
              <a:buNone/>
              <a:defRPr sz="600">
                <a:solidFill>
                  <a:schemeClr val="lt2"/>
                </a:solidFill>
                <a:latin typeface="Arial"/>
                <a:ea typeface="Arial"/>
                <a:cs typeface="Arial"/>
                <a:sym typeface="Arial"/>
              </a:defRPr>
            </a:lvl4pPr>
            <a:lvl5pPr marL="0" lvl="4" indent="0" algn="l">
              <a:spcBef>
                <a:spcPts val="0"/>
              </a:spcBef>
              <a:buNone/>
              <a:defRPr sz="600">
                <a:solidFill>
                  <a:schemeClr val="lt2"/>
                </a:solidFill>
                <a:latin typeface="Arial"/>
                <a:ea typeface="Arial"/>
                <a:cs typeface="Arial"/>
                <a:sym typeface="Arial"/>
              </a:defRPr>
            </a:lvl5pPr>
            <a:lvl6pPr marL="0" lvl="5" indent="0" algn="l">
              <a:spcBef>
                <a:spcPts val="0"/>
              </a:spcBef>
              <a:buNone/>
              <a:defRPr sz="600">
                <a:solidFill>
                  <a:schemeClr val="lt2"/>
                </a:solidFill>
                <a:latin typeface="Arial"/>
                <a:ea typeface="Arial"/>
                <a:cs typeface="Arial"/>
                <a:sym typeface="Arial"/>
              </a:defRPr>
            </a:lvl6pPr>
            <a:lvl7pPr marL="0" lvl="6" indent="0" algn="l">
              <a:spcBef>
                <a:spcPts val="0"/>
              </a:spcBef>
              <a:buNone/>
              <a:defRPr sz="600">
                <a:solidFill>
                  <a:schemeClr val="lt2"/>
                </a:solidFill>
                <a:latin typeface="Arial"/>
                <a:ea typeface="Arial"/>
                <a:cs typeface="Arial"/>
                <a:sym typeface="Arial"/>
              </a:defRPr>
            </a:lvl7pPr>
            <a:lvl8pPr marL="0" lvl="7" indent="0" algn="l">
              <a:spcBef>
                <a:spcPts val="0"/>
              </a:spcBef>
              <a:buNone/>
              <a:defRPr sz="600">
                <a:solidFill>
                  <a:schemeClr val="lt2"/>
                </a:solidFill>
                <a:latin typeface="Arial"/>
                <a:ea typeface="Arial"/>
                <a:cs typeface="Arial"/>
                <a:sym typeface="Arial"/>
              </a:defRPr>
            </a:lvl8pPr>
            <a:lvl9pPr marL="0" lvl="8" indent="0" algn="l">
              <a:spcBef>
                <a:spcPts val="0"/>
              </a:spcBef>
              <a:buNone/>
              <a:defRPr sz="600">
                <a:solidFill>
                  <a:schemeClr val="lt2"/>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387" name="Google Shape;387;p92"/>
          <p:cNvSpPr txBox="1">
            <a:spLocks noGrp="1"/>
          </p:cNvSpPr>
          <p:nvPr>
            <p:ph type="ftr" idx="11"/>
          </p:nvPr>
        </p:nvSpPr>
        <p:spPr>
          <a:xfrm>
            <a:off x="252413" y="4857155"/>
            <a:ext cx="1509767" cy="92333"/>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600">
                <a:solidFill>
                  <a:schemeClr val="accen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8" name="Google Shape;388;p92"/>
          <p:cNvSpPr txBox="1">
            <a:spLocks noGrp="1"/>
          </p:cNvSpPr>
          <p:nvPr>
            <p:ph type="body" idx="7"/>
          </p:nvPr>
        </p:nvSpPr>
        <p:spPr>
          <a:xfrm>
            <a:off x="252413" y="230187"/>
            <a:ext cx="8647112" cy="369332"/>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2400"/>
              <a:buFont typeface="Arial"/>
              <a:buNone/>
              <a:defRPr sz="2400">
                <a:solidFill>
                  <a:schemeClr val="dk2"/>
                </a:solidFill>
              </a:defRPr>
            </a:lvl1pPr>
            <a:lvl2pPr marL="914400" lvl="1" indent="-228600" algn="l">
              <a:spcBef>
                <a:spcPts val="500"/>
              </a:spcBef>
              <a:spcAft>
                <a:spcPts val="0"/>
              </a:spcAft>
              <a:buSzPts val="1400"/>
              <a:buFont typeface="Arial"/>
              <a:buNone/>
              <a:defRPr/>
            </a:lvl2pPr>
            <a:lvl3pPr marL="1371600" lvl="2" indent="-228600" algn="l">
              <a:spcBef>
                <a:spcPts val="500"/>
              </a:spcBef>
              <a:spcAft>
                <a:spcPts val="0"/>
              </a:spcAft>
              <a:buSzPts val="1300"/>
              <a:buFont typeface="Arial"/>
              <a:buNone/>
              <a:defRPr/>
            </a:lvl3pPr>
            <a:lvl4pPr marL="1828800" lvl="3" indent="-228600" algn="l">
              <a:spcBef>
                <a:spcPts val="500"/>
              </a:spcBef>
              <a:spcAft>
                <a:spcPts val="0"/>
              </a:spcAft>
              <a:buSzPts val="1200"/>
              <a:buFont typeface="Arial"/>
              <a:buNone/>
              <a:defRPr/>
            </a:lvl4pPr>
            <a:lvl5pPr marL="2286000" lvl="4" indent="-228600" algn="l">
              <a:spcBef>
                <a:spcPts val="500"/>
              </a:spcBef>
              <a:spcAft>
                <a:spcPts val="0"/>
              </a:spcAft>
              <a:buSzPts val="1000"/>
              <a:buFont typeface="Arial"/>
              <a:buNone/>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9" name="Google Shape;389;p92"/>
          <p:cNvSpPr txBox="1">
            <a:spLocks noGrp="1"/>
          </p:cNvSpPr>
          <p:nvPr>
            <p:ph type="body" idx="8"/>
          </p:nvPr>
        </p:nvSpPr>
        <p:spPr>
          <a:xfrm>
            <a:off x="252413" y="683366"/>
            <a:ext cx="8647112" cy="253916"/>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600"/>
              <a:buFont typeface="Arial"/>
              <a:buNone/>
              <a:defRPr sz="1600">
                <a:solidFill>
                  <a:schemeClr val="accent1"/>
                </a:solidFill>
              </a:defRPr>
            </a:lvl1pPr>
            <a:lvl2pPr marL="914400" lvl="1" indent="-228600" algn="l">
              <a:spcBef>
                <a:spcPts val="500"/>
              </a:spcBef>
              <a:spcAft>
                <a:spcPts val="0"/>
              </a:spcAft>
              <a:buSzPts val="1400"/>
              <a:buFont typeface="Arial"/>
              <a:buNone/>
              <a:defRPr/>
            </a:lvl2pPr>
            <a:lvl3pPr marL="1371600" lvl="2" indent="-228600" algn="l">
              <a:spcBef>
                <a:spcPts val="500"/>
              </a:spcBef>
              <a:spcAft>
                <a:spcPts val="0"/>
              </a:spcAft>
              <a:buSzPts val="1300"/>
              <a:buFont typeface="Arial"/>
              <a:buNone/>
              <a:defRPr/>
            </a:lvl3pPr>
            <a:lvl4pPr marL="1828800" lvl="3" indent="-228600" algn="l">
              <a:spcBef>
                <a:spcPts val="500"/>
              </a:spcBef>
              <a:spcAft>
                <a:spcPts val="0"/>
              </a:spcAft>
              <a:buSzPts val="1200"/>
              <a:buFont typeface="Arial"/>
              <a:buNone/>
              <a:defRPr/>
            </a:lvl4pPr>
            <a:lvl5pPr marL="2286000" lvl="4" indent="-228600" algn="l">
              <a:spcBef>
                <a:spcPts val="500"/>
              </a:spcBef>
              <a:spcAft>
                <a:spcPts val="0"/>
              </a:spcAft>
              <a:buSzPts val="1000"/>
              <a:buFont typeface="Arial"/>
              <a:buNone/>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ree-column comparison">
  <p:cSld name="Three-column comparison">
    <p:spTree>
      <p:nvGrpSpPr>
        <p:cNvPr id="1" name="Shape 390"/>
        <p:cNvGrpSpPr/>
        <p:nvPr/>
      </p:nvGrpSpPr>
      <p:grpSpPr>
        <a:xfrm>
          <a:off x="0" y="0"/>
          <a:ext cx="0" cy="0"/>
          <a:chOff x="0" y="0"/>
          <a:chExt cx="0" cy="0"/>
        </a:xfrm>
      </p:grpSpPr>
      <p:sp>
        <p:nvSpPr>
          <p:cNvPr id="391" name="Google Shape;391;p93"/>
          <p:cNvSpPr txBox="1">
            <a:spLocks noGrp="1"/>
          </p:cNvSpPr>
          <p:nvPr>
            <p:ph type="body" idx="1"/>
          </p:nvPr>
        </p:nvSpPr>
        <p:spPr>
          <a:xfrm>
            <a:off x="252414" y="4066302"/>
            <a:ext cx="2678893" cy="123111"/>
          </a:xfrm>
          <a:prstGeom prst="rect">
            <a:avLst/>
          </a:prstGeom>
          <a:noFill/>
          <a:ln>
            <a:noFill/>
          </a:ln>
        </p:spPr>
        <p:txBody>
          <a:bodyPr spcFirstLastPara="1" wrap="square" lIns="0" tIns="0" rIns="0" bIns="0" anchor="b" anchorCtr="0">
            <a:noAutofit/>
          </a:bodyPr>
          <a:lstStyle>
            <a:lvl1pPr marL="457200" lvl="0" indent="-228600" algn="l">
              <a:spcBef>
                <a:spcPts val="500"/>
              </a:spcBef>
              <a:spcAft>
                <a:spcPts val="0"/>
              </a:spcAft>
              <a:buSzPts val="800"/>
              <a:buNone/>
              <a:defRPr sz="800">
                <a:solidFill>
                  <a:srgbClr val="8E8F93"/>
                </a:solidFill>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2" name="Google Shape;392;p93"/>
          <p:cNvSpPr txBox="1">
            <a:spLocks noGrp="1"/>
          </p:cNvSpPr>
          <p:nvPr>
            <p:ph type="body" idx="2"/>
          </p:nvPr>
        </p:nvSpPr>
        <p:spPr>
          <a:xfrm>
            <a:off x="6192839" y="4066302"/>
            <a:ext cx="2744787" cy="123111"/>
          </a:xfrm>
          <a:prstGeom prst="rect">
            <a:avLst/>
          </a:prstGeom>
          <a:noFill/>
          <a:ln>
            <a:noFill/>
          </a:ln>
        </p:spPr>
        <p:txBody>
          <a:bodyPr spcFirstLastPara="1" wrap="square" lIns="0" tIns="0" rIns="0" bIns="0" anchor="b" anchorCtr="0">
            <a:noAutofit/>
          </a:bodyPr>
          <a:lstStyle>
            <a:lvl1pPr marL="457200" lvl="0" indent="-228600" algn="l">
              <a:spcBef>
                <a:spcPts val="500"/>
              </a:spcBef>
              <a:spcAft>
                <a:spcPts val="0"/>
              </a:spcAft>
              <a:buSzPts val="800"/>
              <a:buNone/>
              <a:defRPr sz="800">
                <a:solidFill>
                  <a:srgbClr val="8E8F93"/>
                </a:solidFill>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3" name="Google Shape;393;p93"/>
          <p:cNvSpPr txBox="1">
            <a:spLocks noGrp="1"/>
          </p:cNvSpPr>
          <p:nvPr>
            <p:ph type="body" idx="3"/>
          </p:nvPr>
        </p:nvSpPr>
        <p:spPr>
          <a:xfrm>
            <a:off x="3232555" y="4066302"/>
            <a:ext cx="2717870" cy="123111"/>
          </a:xfrm>
          <a:prstGeom prst="rect">
            <a:avLst/>
          </a:prstGeom>
          <a:noFill/>
          <a:ln>
            <a:noFill/>
          </a:ln>
        </p:spPr>
        <p:txBody>
          <a:bodyPr spcFirstLastPara="1" wrap="square" lIns="0" tIns="0" rIns="0" bIns="0" anchor="b" anchorCtr="0">
            <a:noAutofit/>
          </a:bodyPr>
          <a:lstStyle>
            <a:lvl1pPr marL="457200" lvl="0" indent="-228600" algn="l">
              <a:spcBef>
                <a:spcPts val="500"/>
              </a:spcBef>
              <a:spcAft>
                <a:spcPts val="0"/>
              </a:spcAft>
              <a:buSzPts val="800"/>
              <a:buNone/>
              <a:defRPr sz="800">
                <a:solidFill>
                  <a:srgbClr val="8E8F93"/>
                </a:solidFill>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4" name="Google Shape;394;p93"/>
          <p:cNvSpPr txBox="1">
            <a:spLocks noGrp="1"/>
          </p:cNvSpPr>
          <p:nvPr>
            <p:ph type="body" idx="4"/>
          </p:nvPr>
        </p:nvSpPr>
        <p:spPr>
          <a:xfrm>
            <a:off x="252415" y="1192753"/>
            <a:ext cx="2698748" cy="2666729"/>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800"/>
              <a:buNone/>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5" name="Google Shape;395;p93"/>
          <p:cNvSpPr txBox="1">
            <a:spLocks noGrp="1"/>
          </p:cNvSpPr>
          <p:nvPr>
            <p:ph type="body" idx="5"/>
          </p:nvPr>
        </p:nvSpPr>
        <p:spPr>
          <a:xfrm>
            <a:off x="3232555" y="1192753"/>
            <a:ext cx="2717870" cy="2669564"/>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800"/>
              <a:buNone/>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6" name="Google Shape;396;p93"/>
          <p:cNvSpPr txBox="1">
            <a:spLocks noGrp="1"/>
          </p:cNvSpPr>
          <p:nvPr>
            <p:ph type="body" idx="6"/>
          </p:nvPr>
        </p:nvSpPr>
        <p:spPr>
          <a:xfrm>
            <a:off x="6192839" y="1192753"/>
            <a:ext cx="2744787" cy="2669564"/>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800"/>
              <a:buNone/>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7" name="Google Shape;397;p93"/>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lvl="0" indent="0" algn="l">
              <a:spcBef>
                <a:spcPts val="0"/>
              </a:spcBef>
              <a:buNone/>
              <a:defRPr sz="600">
                <a:solidFill>
                  <a:schemeClr val="lt2"/>
                </a:solidFill>
                <a:latin typeface="Arial"/>
                <a:ea typeface="Arial"/>
                <a:cs typeface="Arial"/>
                <a:sym typeface="Arial"/>
              </a:defRPr>
            </a:lvl1pPr>
            <a:lvl2pPr marL="0" lvl="1" indent="0" algn="l">
              <a:spcBef>
                <a:spcPts val="0"/>
              </a:spcBef>
              <a:buNone/>
              <a:defRPr sz="600">
                <a:solidFill>
                  <a:schemeClr val="lt2"/>
                </a:solidFill>
                <a:latin typeface="Arial"/>
                <a:ea typeface="Arial"/>
                <a:cs typeface="Arial"/>
                <a:sym typeface="Arial"/>
              </a:defRPr>
            </a:lvl2pPr>
            <a:lvl3pPr marL="0" lvl="2" indent="0" algn="l">
              <a:spcBef>
                <a:spcPts val="0"/>
              </a:spcBef>
              <a:buNone/>
              <a:defRPr sz="600">
                <a:solidFill>
                  <a:schemeClr val="lt2"/>
                </a:solidFill>
                <a:latin typeface="Arial"/>
                <a:ea typeface="Arial"/>
                <a:cs typeface="Arial"/>
                <a:sym typeface="Arial"/>
              </a:defRPr>
            </a:lvl3pPr>
            <a:lvl4pPr marL="0" lvl="3" indent="0" algn="l">
              <a:spcBef>
                <a:spcPts val="0"/>
              </a:spcBef>
              <a:buNone/>
              <a:defRPr sz="600">
                <a:solidFill>
                  <a:schemeClr val="lt2"/>
                </a:solidFill>
                <a:latin typeface="Arial"/>
                <a:ea typeface="Arial"/>
                <a:cs typeface="Arial"/>
                <a:sym typeface="Arial"/>
              </a:defRPr>
            </a:lvl4pPr>
            <a:lvl5pPr marL="0" lvl="4" indent="0" algn="l">
              <a:spcBef>
                <a:spcPts val="0"/>
              </a:spcBef>
              <a:buNone/>
              <a:defRPr sz="600">
                <a:solidFill>
                  <a:schemeClr val="lt2"/>
                </a:solidFill>
                <a:latin typeface="Arial"/>
                <a:ea typeface="Arial"/>
                <a:cs typeface="Arial"/>
                <a:sym typeface="Arial"/>
              </a:defRPr>
            </a:lvl5pPr>
            <a:lvl6pPr marL="0" lvl="5" indent="0" algn="l">
              <a:spcBef>
                <a:spcPts val="0"/>
              </a:spcBef>
              <a:buNone/>
              <a:defRPr sz="600">
                <a:solidFill>
                  <a:schemeClr val="lt2"/>
                </a:solidFill>
                <a:latin typeface="Arial"/>
                <a:ea typeface="Arial"/>
                <a:cs typeface="Arial"/>
                <a:sym typeface="Arial"/>
              </a:defRPr>
            </a:lvl6pPr>
            <a:lvl7pPr marL="0" lvl="6" indent="0" algn="l">
              <a:spcBef>
                <a:spcPts val="0"/>
              </a:spcBef>
              <a:buNone/>
              <a:defRPr sz="600">
                <a:solidFill>
                  <a:schemeClr val="lt2"/>
                </a:solidFill>
                <a:latin typeface="Arial"/>
                <a:ea typeface="Arial"/>
                <a:cs typeface="Arial"/>
                <a:sym typeface="Arial"/>
              </a:defRPr>
            </a:lvl7pPr>
            <a:lvl8pPr marL="0" lvl="7" indent="0" algn="l">
              <a:spcBef>
                <a:spcPts val="0"/>
              </a:spcBef>
              <a:buNone/>
              <a:defRPr sz="600">
                <a:solidFill>
                  <a:schemeClr val="lt2"/>
                </a:solidFill>
                <a:latin typeface="Arial"/>
                <a:ea typeface="Arial"/>
                <a:cs typeface="Arial"/>
                <a:sym typeface="Arial"/>
              </a:defRPr>
            </a:lvl8pPr>
            <a:lvl9pPr marL="0" lvl="8" indent="0" algn="l">
              <a:spcBef>
                <a:spcPts val="0"/>
              </a:spcBef>
              <a:buNone/>
              <a:defRPr sz="600">
                <a:solidFill>
                  <a:schemeClr val="lt2"/>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398" name="Google Shape;398;p93"/>
          <p:cNvSpPr txBox="1">
            <a:spLocks noGrp="1"/>
          </p:cNvSpPr>
          <p:nvPr>
            <p:ph type="ftr" idx="11"/>
          </p:nvPr>
        </p:nvSpPr>
        <p:spPr>
          <a:xfrm>
            <a:off x="252413" y="4857155"/>
            <a:ext cx="1509767" cy="92333"/>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600">
                <a:solidFill>
                  <a:schemeClr val="accen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9" name="Google Shape;399;p93"/>
          <p:cNvSpPr txBox="1">
            <a:spLocks noGrp="1"/>
          </p:cNvSpPr>
          <p:nvPr>
            <p:ph type="body" idx="7"/>
          </p:nvPr>
        </p:nvSpPr>
        <p:spPr>
          <a:xfrm>
            <a:off x="252413" y="230187"/>
            <a:ext cx="8685212" cy="369332"/>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2400"/>
              <a:buFont typeface="Arial"/>
              <a:buNone/>
              <a:defRPr sz="2400">
                <a:solidFill>
                  <a:schemeClr val="dk2"/>
                </a:solidFill>
              </a:defRPr>
            </a:lvl1pPr>
            <a:lvl2pPr marL="914400" lvl="1" indent="-228600" algn="l">
              <a:spcBef>
                <a:spcPts val="500"/>
              </a:spcBef>
              <a:spcAft>
                <a:spcPts val="0"/>
              </a:spcAft>
              <a:buSzPts val="1400"/>
              <a:buFont typeface="Arial"/>
              <a:buNone/>
              <a:defRPr/>
            </a:lvl2pPr>
            <a:lvl3pPr marL="1371600" lvl="2" indent="-228600" algn="l">
              <a:spcBef>
                <a:spcPts val="500"/>
              </a:spcBef>
              <a:spcAft>
                <a:spcPts val="0"/>
              </a:spcAft>
              <a:buSzPts val="1300"/>
              <a:buFont typeface="Arial"/>
              <a:buNone/>
              <a:defRPr/>
            </a:lvl3pPr>
            <a:lvl4pPr marL="1828800" lvl="3" indent="-228600" algn="l">
              <a:spcBef>
                <a:spcPts val="500"/>
              </a:spcBef>
              <a:spcAft>
                <a:spcPts val="0"/>
              </a:spcAft>
              <a:buSzPts val="1200"/>
              <a:buFont typeface="Arial"/>
              <a:buNone/>
              <a:defRPr/>
            </a:lvl4pPr>
            <a:lvl5pPr marL="2286000" lvl="4" indent="-228600" algn="l">
              <a:spcBef>
                <a:spcPts val="500"/>
              </a:spcBef>
              <a:spcAft>
                <a:spcPts val="0"/>
              </a:spcAft>
              <a:buSzPts val="1000"/>
              <a:buFont typeface="Arial"/>
              <a:buNone/>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0" name="Google Shape;400;p93"/>
          <p:cNvSpPr txBox="1">
            <a:spLocks noGrp="1"/>
          </p:cNvSpPr>
          <p:nvPr>
            <p:ph type="body" idx="8"/>
          </p:nvPr>
        </p:nvSpPr>
        <p:spPr>
          <a:xfrm>
            <a:off x="252413" y="683366"/>
            <a:ext cx="8685212" cy="253916"/>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600"/>
              <a:buFont typeface="Arial"/>
              <a:buNone/>
              <a:defRPr sz="1600">
                <a:solidFill>
                  <a:schemeClr val="accent1"/>
                </a:solidFill>
              </a:defRPr>
            </a:lvl1pPr>
            <a:lvl2pPr marL="914400" lvl="1" indent="-228600" algn="l">
              <a:spcBef>
                <a:spcPts val="500"/>
              </a:spcBef>
              <a:spcAft>
                <a:spcPts val="0"/>
              </a:spcAft>
              <a:buSzPts val="1400"/>
              <a:buFont typeface="Arial"/>
              <a:buNone/>
              <a:defRPr/>
            </a:lvl2pPr>
            <a:lvl3pPr marL="1371600" lvl="2" indent="-228600" algn="l">
              <a:spcBef>
                <a:spcPts val="500"/>
              </a:spcBef>
              <a:spcAft>
                <a:spcPts val="0"/>
              </a:spcAft>
              <a:buSzPts val="1300"/>
              <a:buFont typeface="Arial"/>
              <a:buNone/>
              <a:defRPr/>
            </a:lvl3pPr>
            <a:lvl4pPr marL="1828800" lvl="3" indent="-228600" algn="l">
              <a:spcBef>
                <a:spcPts val="500"/>
              </a:spcBef>
              <a:spcAft>
                <a:spcPts val="0"/>
              </a:spcAft>
              <a:buSzPts val="1200"/>
              <a:buFont typeface="Arial"/>
              <a:buNone/>
              <a:defRPr/>
            </a:lvl4pPr>
            <a:lvl5pPr marL="2286000" lvl="4" indent="-228600" algn="l">
              <a:spcBef>
                <a:spcPts val="500"/>
              </a:spcBef>
              <a:spcAft>
                <a:spcPts val="0"/>
              </a:spcAft>
              <a:buSzPts val="1000"/>
              <a:buFont typeface="Arial"/>
              <a:buNone/>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401" name="Google Shape;401;p93"/>
          <p:cNvCxnSpPr/>
          <p:nvPr/>
        </p:nvCxnSpPr>
        <p:spPr>
          <a:xfrm>
            <a:off x="3085663" y="1203325"/>
            <a:ext cx="0" cy="2986088"/>
          </a:xfrm>
          <a:prstGeom prst="straightConnector1">
            <a:avLst/>
          </a:prstGeom>
          <a:noFill/>
          <a:ln w="9525" cap="rnd" cmpd="sng">
            <a:solidFill>
              <a:schemeClr val="accent2"/>
            </a:solidFill>
            <a:prstDash val="solid"/>
            <a:round/>
            <a:headEnd type="none" w="sm" len="sm"/>
            <a:tailEnd type="none" w="sm" len="sm"/>
          </a:ln>
        </p:spPr>
      </p:cxnSp>
      <p:cxnSp>
        <p:nvCxnSpPr>
          <p:cNvPr id="402" name="Google Shape;402;p93"/>
          <p:cNvCxnSpPr/>
          <p:nvPr/>
        </p:nvCxnSpPr>
        <p:spPr>
          <a:xfrm>
            <a:off x="6076301" y="1203325"/>
            <a:ext cx="0" cy="2986088"/>
          </a:xfrm>
          <a:prstGeom prst="straightConnector1">
            <a:avLst/>
          </a:prstGeom>
          <a:noFill/>
          <a:ln w="9525" cap="rnd" cmpd="sng">
            <a:solidFill>
              <a:schemeClr val="accent2"/>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ree-column stacked">
  <p:cSld name="Three-column stacked">
    <p:spTree>
      <p:nvGrpSpPr>
        <p:cNvPr id="1" name="Shape 403"/>
        <p:cNvGrpSpPr/>
        <p:nvPr/>
      </p:nvGrpSpPr>
      <p:grpSpPr>
        <a:xfrm>
          <a:off x="0" y="0"/>
          <a:ext cx="0" cy="0"/>
          <a:chOff x="0" y="0"/>
          <a:chExt cx="0" cy="0"/>
        </a:xfrm>
      </p:grpSpPr>
      <p:sp>
        <p:nvSpPr>
          <p:cNvPr id="404" name="Google Shape;404;p94"/>
          <p:cNvSpPr txBox="1">
            <a:spLocks noGrp="1"/>
          </p:cNvSpPr>
          <p:nvPr>
            <p:ph type="body" idx="1"/>
          </p:nvPr>
        </p:nvSpPr>
        <p:spPr>
          <a:xfrm>
            <a:off x="252413" y="1203327"/>
            <a:ext cx="8639175" cy="1381124"/>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800"/>
              <a:buNone/>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5" name="Google Shape;405;p94"/>
          <p:cNvSpPr txBox="1">
            <a:spLocks noGrp="1"/>
          </p:cNvSpPr>
          <p:nvPr>
            <p:ph type="body" idx="2"/>
          </p:nvPr>
        </p:nvSpPr>
        <p:spPr>
          <a:xfrm>
            <a:off x="252413" y="2872039"/>
            <a:ext cx="2683481" cy="1446550"/>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800"/>
              <a:buNone/>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6" name="Google Shape;406;p94"/>
          <p:cNvSpPr txBox="1">
            <a:spLocks noGrp="1"/>
          </p:cNvSpPr>
          <p:nvPr>
            <p:ph type="body" idx="3"/>
          </p:nvPr>
        </p:nvSpPr>
        <p:spPr>
          <a:xfrm>
            <a:off x="3232554" y="2872039"/>
            <a:ext cx="2678893" cy="1446550"/>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800"/>
              <a:buNone/>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7" name="Google Shape;407;p94"/>
          <p:cNvSpPr txBox="1">
            <a:spLocks noGrp="1"/>
          </p:cNvSpPr>
          <p:nvPr>
            <p:ph type="body" idx="4"/>
          </p:nvPr>
        </p:nvSpPr>
        <p:spPr>
          <a:xfrm>
            <a:off x="6192838" y="2872039"/>
            <a:ext cx="2678893" cy="1446550"/>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800"/>
              <a:buNone/>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8" name="Google Shape;408;p94"/>
          <p:cNvSpPr txBox="1">
            <a:spLocks noGrp="1"/>
          </p:cNvSpPr>
          <p:nvPr>
            <p:ph type="body" idx="5"/>
          </p:nvPr>
        </p:nvSpPr>
        <p:spPr>
          <a:xfrm>
            <a:off x="258056" y="2630753"/>
            <a:ext cx="8633531" cy="123111"/>
          </a:xfrm>
          <a:prstGeom prst="rect">
            <a:avLst/>
          </a:prstGeom>
          <a:noFill/>
          <a:ln>
            <a:noFill/>
          </a:ln>
        </p:spPr>
        <p:txBody>
          <a:bodyPr spcFirstLastPara="1" wrap="square" lIns="0" tIns="0" rIns="0" bIns="0" anchor="b" anchorCtr="0">
            <a:noAutofit/>
          </a:bodyPr>
          <a:lstStyle>
            <a:lvl1pPr marL="457200" lvl="0" indent="-228600" algn="l">
              <a:spcBef>
                <a:spcPts val="500"/>
              </a:spcBef>
              <a:spcAft>
                <a:spcPts val="0"/>
              </a:spcAft>
              <a:buSzPts val="800"/>
              <a:buNone/>
              <a:defRPr sz="800">
                <a:solidFill>
                  <a:srgbClr val="8E8F93"/>
                </a:solidFill>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9" name="Google Shape;409;p94"/>
          <p:cNvSpPr txBox="1">
            <a:spLocks noGrp="1"/>
          </p:cNvSpPr>
          <p:nvPr>
            <p:ph type="body" idx="6"/>
          </p:nvPr>
        </p:nvSpPr>
        <p:spPr>
          <a:xfrm>
            <a:off x="252414" y="4376263"/>
            <a:ext cx="2683481" cy="123111"/>
          </a:xfrm>
          <a:prstGeom prst="rect">
            <a:avLst/>
          </a:prstGeom>
          <a:noFill/>
          <a:ln>
            <a:noFill/>
          </a:ln>
        </p:spPr>
        <p:txBody>
          <a:bodyPr spcFirstLastPara="1" wrap="square" lIns="0" tIns="0" rIns="0" bIns="0" anchor="b" anchorCtr="0">
            <a:noAutofit/>
          </a:bodyPr>
          <a:lstStyle>
            <a:lvl1pPr marL="457200" lvl="0" indent="-228600" algn="l">
              <a:spcBef>
                <a:spcPts val="500"/>
              </a:spcBef>
              <a:spcAft>
                <a:spcPts val="0"/>
              </a:spcAft>
              <a:buSzPts val="800"/>
              <a:buNone/>
              <a:defRPr sz="800">
                <a:solidFill>
                  <a:srgbClr val="8E8F93"/>
                </a:solidFill>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0" name="Google Shape;410;p94"/>
          <p:cNvSpPr txBox="1">
            <a:spLocks noGrp="1"/>
          </p:cNvSpPr>
          <p:nvPr>
            <p:ph type="body" idx="7"/>
          </p:nvPr>
        </p:nvSpPr>
        <p:spPr>
          <a:xfrm>
            <a:off x="6192838" y="4376263"/>
            <a:ext cx="2678893" cy="123111"/>
          </a:xfrm>
          <a:prstGeom prst="rect">
            <a:avLst/>
          </a:prstGeom>
          <a:noFill/>
          <a:ln>
            <a:noFill/>
          </a:ln>
        </p:spPr>
        <p:txBody>
          <a:bodyPr spcFirstLastPara="1" wrap="square" lIns="0" tIns="0" rIns="0" bIns="0" anchor="b" anchorCtr="0">
            <a:noAutofit/>
          </a:bodyPr>
          <a:lstStyle>
            <a:lvl1pPr marL="457200" lvl="0" indent="-228600" algn="l">
              <a:spcBef>
                <a:spcPts val="500"/>
              </a:spcBef>
              <a:spcAft>
                <a:spcPts val="0"/>
              </a:spcAft>
              <a:buSzPts val="800"/>
              <a:buNone/>
              <a:defRPr sz="800">
                <a:solidFill>
                  <a:srgbClr val="8E8F93"/>
                </a:solidFill>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1" name="Google Shape;411;p94"/>
          <p:cNvSpPr txBox="1">
            <a:spLocks noGrp="1"/>
          </p:cNvSpPr>
          <p:nvPr>
            <p:ph type="body" idx="8"/>
          </p:nvPr>
        </p:nvSpPr>
        <p:spPr>
          <a:xfrm>
            <a:off x="3232554" y="4376263"/>
            <a:ext cx="2678893" cy="123111"/>
          </a:xfrm>
          <a:prstGeom prst="rect">
            <a:avLst/>
          </a:prstGeom>
          <a:noFill/>
          <a:ln>
            <a:noFill/>
          </a:ln>
        </p:spPr>
        <p:txBody>
          <a:bodyPr spcFirstLastPara="1" wrap="square" lIns="0" tIns="0" rIns="0" bIns="0" anchor="b" anchorCtr="0">
            <a:noAutofit/>
          </a:bodyPr>
          <a:lstStyle>
            <a:lvl1pPr marL="457200" lvl="0" indent="-228600" algn="l">
              <a:spcBef>
                <a:spcPts val="500"/>
              </a:spcBef>
              <a:spcAft>
                <a:spcPts val="0"/>
              </a:spcAft>
              <a:buSzPts val="800"/>
              <a:buNone/>
              <a:defRPr sz="800">
                <a:solidFill>
                  <a:srgbClr val="8E8F93"/>
                </a:solidFill>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2" name="Google Shape;412;p94"/>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lvl="0" indent="0" algn="l">
              <a:spcBef>
                <a:spcPts val="0"/>
              </a:spcBef>
              <a:buNone/>
              <a:defRPr sz="600">
                <a:solidFill>
                  <a:schemeClr val="lt2"/>
                </a:solidFill>
                <a:latin typeface="Arial"/>
                <a:ea typeface="Arial"/>
                <a:cs typeface="Arial"/>
                <a:sym typeface="Arial"/>
              </a:defRPr>
            </a:lvl1pPr>
            <a:lvl2pPr marL="0" lvl="1" indent="0" algn="l">
              <a:spcBef>
                <a:spcPts val="0"/>
              </a:spcBef>
              <a:buNone/>
              <a:defRPr sz="600">
                <a:solidFill>
                  <a:schemeClr val="lt2"/>
                </a:solidFill>
                <a:latin typeface="Arial"/>
                <a:ea typeface="Arial"/>
                <a:cs typeface="Arial"/>
                <a:sym typeface="Arial"/>
              </a:defRPr>
            </a:lvl2pPr>
            <a:lvl3pPr marL="0" lvl="2" indent="0" algn="l">
              <a:spcBef>
                <a:spcPts val="0"/>
              </a:spcBef>
              <a:buNone/>
              <a:defRPr sz="600">
                <a:solidFill>
                  <a:schemeClr val="lt2"/>
                </a:solidFill>
                <a:latin typeface="Arial"/>
                <a:ea typeface="Arial"/>
                <a:cs typeface="Arial"/>
                <a:sym typeface="Arial"/>
              </a:defRPr>
            </a:lvl3pPr>
            <a:lvl4pPr marL="0" lvl="3" indent="0" algn="l">
              <a:spcBef>
                <a:spcPts val="0"/>
              </a:spcBef>
              <a:buNone/>
              <a:defRPr sz="600">
                <a:solidFill>
                  <a:schemeClr val="lt2"/>
                </a:solidFill>
                <a:latin typeface="Arial"/>
                <a:ea typeface="Arial"/>
                <a:cs typeface="Arial"/>
                <a:sym typeface="Arial"/>
              </a:defRPr>
            </a:lvl4pPr>
            <a:lvl5pPr marL="0" lvl="4" indent="0" algn="l">
              <a:spcBef>
                <a:spcPts val="0"/>
              </a:spcBef>
              <a:buNone/>
              <a:defRPr sz="600">
                <a:solidFill>
                  <a:schemeClr val="lt2"/>
                </a:solidFill>
                <a:latin typeface="Arial"/>
                <a:ea typeface="Arial"/>
                <a:cs typeface="Arial"/>
                <a:sym typeface="Arial"/>
              </a:defRPr>
            </a:lvl5pPr>
            <a:lvl6pPr marL="0" lvl="5" indent="0" algn="l">
              <a:spcBef>
                <a:spcPts val="0"/>
              </a:spcBef>
              <a:buNone/>
              <a:defRPr sz="600">
                <a:solidFill>
                  <a:schemeClr val="lt2"/>
                </a:solidFill>
                <a:latin typeface="Arial"/>
                <a:ea typeface="Arial"/>
                <a:cs typeface="Arial"/>
                <a:sym typeface="Arial"/>
              </a:defRPr>
            </a:lvl6pPr>
            <a:lvl7pPr marL="0" lvl="6" indent="0" algn="l">
              <a:spcBef>
                <a:spcPts val="0"/>
              </a:spcBef>
              <a:buNone/>
              <a:defRPr sz="600">
                <a:solidFill>
                  <a:schemeClr val="lt2"/>
                </a:solidFill>
                <a:latin typeface="Arial"/>
                <a:ea typeface="Arial"/>
                <a:cs typeface="Arial"/>
                <a:sym typeface="Arial"/>
              </a:defRPr>
            </a:lvl7pPr>
            <a:lvl8pPr marL="0" lvl="7" indent="0" algn="l">
              <a:spcBef>
                <a:spcPts val="0"/>
              </a:spcBef>
              <a:buNone/>
              <a:defRPr sz="600">
                <a:solidFill>
                  <a:schemeClr val="lt2"/>
                </a:solidFill>
                <a:latin typeface="Arial"/>
                <a:ea typeface="Arial"/>
                <a:cs typeface="Arial"/>
                <a:sym typeface="Arial"/>
              </a:defRPr>
            </a:lvl8pPr>
            <a:lvl9pPr marL="0" lvl="8" indent="0" algn="l">
              <a:spcBef>
                <a:spcPts val="0"/>
              </a:spcBef>
              <a:buNone/>
              <a:defRPr sz="600">
                <a:solidFill>
                  <a:schemeClr val="lt2"/>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413" name="Google Shape;413;p94"/>
          <p:cNvSpPr txBox="1">
            <a:spLocks noGrp="1"/>
          </p:cNvSpPr>
          <p:nvPr>
            <p:ph type="ftr" idx="11"/>
          </p:nvPr>
        </p:nvSpPr>
        <p:spPr>
          <a:xfrm>
            <a:off x="252413" y="4857155"/>
            <a:ext cx="1509767" cy="92333"/>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600">
                <a:solidFill>
                  <a:schemeClr val="accen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94"/>
          <p:cNvSpPr txBox="1">
            <a:spLocks noGrp="1"/>
          </p:cNvSpPr>
          <p:nvPr>
            <p:ph type="body" idx="9"/>
          </p:nvPr>
        </p:nvSpPr>
        <p:spPr>
          <a:xfrm>
            <a:off x="252413" y="230187"/>
            <a:ext cx="8647112" cy="369332"/>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2400"/>
              <a:buFont typeface="Arial"/>
              <a:buNone/>
              <a:defRPr sz="2400">
                <a:solidFill>
                  <a:schemeClr val="dk2"/>
                </a:solidFill>
              </a:defRPr>
            </a:lvl1pPr>
            <a:lvl2pPr marL="914400" lvl="1" indent="-228600" algn="l">
              <a:spcBef>
                <a:spcPts val="500"/>
              </a:spcBef>
              <a:spcAft>
                <a:spcPts val="0"/>
              </a:spcAft>
              <a:buSzPts val="1400"/>
              <a:buFont typeface="Arial"/>
              <a:buNone/>
              <a:defRPr/>
            </a:lvl2pPr>
            <a:lvl3pPr marL="1371600" lvl="2" indent="-228600" algn="l">
              <a:spcBef>
                <a:spcPts val="500"/>
              </a:spcBef>
              <a:spcAft>
                <a:spcPts val="0"/>
              </a:spcAft>
              <a:buSzPts val="1300"/>
              <a:buFont typeface="Arial"/>
              <a:buNone/>
              <a:defRPr/>
            </a:lvl3pPr>
            <a:lvl4pPr marL="1828800" lvl="3" indent="-228600" algn="l">
              <a:spcBef>
                <a:spcPts val="500"/>
              </a:spcBef>
              <a:spcAft>
                <a:spcPts val="0"/>
              </a:spcAft>
              <a:buSzPts val="1200"/>
              <a:buFont typeface="Arial"/>
              <a:buNone/>
              <a:defRPr/>
            </a:lvl4pPr>
            <a:lvl5pPr marL="2286000" lvl="4" indent="-228600" algn="l">
              <a:spcBef>
                <a:spcPts val="500"/>
              </a:spcBef>
              <a:spcAft>
                <a:spcPts val="0"/>
              </a:spcAft>
              <a:buSzPts val="1000"/>
              <a:buFont typeface="Arial"/>
              <a:buNone/>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5" name="Google Shape;415;p94"/>
          <p:cNvSpPr txBox="1">
            <a:spLocks noGrp="1"/>
          </p:cNvSpPr>
          <p:nvPr>
            <p:ph type="body" idx="13"/>
          </p:nvPr>
        </p:nvSpPr>
        <p:spPr>
          <a:xfrm>
            <a:off x="252413" y="683366"/>
            <a:ext cx="8647112" cy="253916"/>
          </a:xfrm>
          <a:prstGeom prst="rect">
            <a:avLst/>
          </a:prstGeom>
          <a:noFill/>
          <a:ln>
            <a:noFill/>
          </a:ln>
        </p:spPr>
        <p:txBody>
          <a:bodyPr spcFirstLastPara="1" wrap="square" lIns="0" tIns="0" rIns="0" bIns="0" anchor="t" anchorCtr="0">
            <a:noAutofit/>
          </a:bodyPr>
          <a:lstStyle>
            <a:lvl1pPr marL="457200" lvl="0" indent="-228600" algn="l">
              <a:spcBef>
                <a:spcPts val="500"/>
              </a:spcBef>
              <a:spcAft>
                <a:spcPts val="0"/>
              </a:spcAft>
              <a:buSzPts val="1600"/>
              <a:buFont typeface="Arial"/>
              <a:buNone/>
              <a:defRPr sz="1600">
                <a:solidFill>
                  <a:schemeClr val="accent1"/>
                </a:solidFill>
              </a:defRPr>
            </a:lvl1pPr>
            <a:lvl2pPr marL="914400" lvl="1" indent="-228600" algn="l">
              <a:spcBef>
                <a:spcPts val="500"/>
              </a:spcBef>
              <a:spcAft>
                <a:spcPts val="0"/>
              </a:spcAft>
              <a:buSzPts val="1400"/>
              <a:buFont typeface="Arial"/>
              <a:buNone/>
              <a:defRPr/>
            </a:lvl2pPr>
            <a:lvl3pPr marL="1371600" lvl="2" indent="-228600" algn="l">
              <a:spcBef>
                <a:spcPts val="500"/>
              </a:spcBef>
              <a:spcAft>
                <a:spcPts val="0"/>
              </a:spcAft>
              <a:buSzPts val="1300"/>
              <a:buFont typeface="Arial"/>
              <a:buNone/>
              <a:defRPr/>
            </a:lvl3pPr>
            <a:lvl4pPr marL="1828800" lvl="3" indent="-228600" algn="l">
              <a:spcBef>
                <a:spcPts val="500"/>
              </a:spcBef>
              <a:spcAft>
                <a:spcPts val="0"/>
              </a:spcAft>
              <a:buSzPts val="1200"/>
              <a:buFont typeface="Arial"/>
              <a:buNone/>
              <a:defRPr/>
            </a:lvl4pPr>
            <a:lvl5pPr marL="2286000" lvl="4" indent="-228600" algn="l">
              <a:spcBef>
                <a:spcPts val="500"/>
              </a:spcBef>
              <a:spcAft>
                <a:spcPts val="0"/>
              </a:spcAft>
              <a:buSzPts val="1000"/>
              <a:buFont typeface="Arial"/>
              <a:buNone/>
              <a:defRPr/>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 Stats">
    <p:spTree>
      <p:nvGrpSpPr>
        <p:cNvPr id="1" name=""/>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8A43A05F-574C-4041-B2ED-31FD1BC3E74F}"/>
              </a:ext>
            </a:extLst>
          </p:cNvPr>
          <p:cNvSpPr>
            <a:spLocks noGrp="1"/>
          </p:cNvSpPr>
          <p:nvPr>
            <p:ph type="pic" sz="quarter" idx="12" hasCustomPrompt="1"/>
          </p:nvPr>
        </p:nvSpPr>
        <p:spPr>
          <a:xfrm>
            <a:off x="-1588" y="0"/>
            <a:ext cx="9145588"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lgn="ctr">
              <a:buNone/>
              <a:defRPr kumimoji="0" lang="en-US" sz="1800" b="0" i="0" u="none" strike="noStrike" cap="none" spc="0" normalizeH="0" baseline="0" dirty="0">
                <a:ln>
                  <a:noFill/>
                </a:ln>
                <a:solidFill>
                  <a:srgbClr val="FF0000"/>
                </a:solidFill>
                <a:effectLst/>
                <a:uLnTx/>
                <a:uFillTx/>
                <a:cs typeface="+mn-cs"/>
              </a:defRPr>
            </a:lvl1pPr>
          </a:lstStyle>
          <a:p>
            <a:pPr marL="0" marR="0" lvl="0" indent="0" algn="ctr" fontAlgn="auto">
              <a:lnSpc>
                <a:spcPct val="100000"/>
              </a:lnSpc>
              <a:spcBef>
                <a:spcPts val="0"/>
              </a:spcBef>
              <a:spcAft>
                <a:spcPts val="0"/>
              </a:spcAft>
              <a:buClrTx/>
              <a:buSzTx/>
              <a:buFontTx/>
              <a:buNone/>
              <a:tabLst/>
            </a:pPr>
            <a:r>
              <a:rPr lang="en-US" dirty="0"/>
              <a:t>Remember to send this shape to the back after inserting your image.</a:t>
            </a:r>
          </a:p>
        </p:txBody>
      </p:sp>
      <p:sp>
        <p:nvSpPr>
          <p:cNvPr id="4" name="Footer Placeholder 3">
            <a:extLst>
              <a:ext uri="{FF2B5EF4-FFF2-40B4-BE49-F238E27FC236}">
                <a16:creationId xmlns:a16="http://schemas.microsoft.com/office/drawing/2014/main" id="{BD19D88C-6D72-4398-BBFC-993A441EB4DE}"/>
              </a:ext>
            </a:extLst>
          </p:cNvPr>
          <p:cNvSpPr>
            <a:spLocks noGrp="1"/>
          </p:cNvSpPr>
          <p:nvPr>
            <p:ph type="ftr" sz="quarter" idx="34"/>
          </p:nvPr>
        </p:nvSpPr>
        <p:spPr/>
        <p:txBody>
          <a:bodyPr/>
          <a:lstStyle>
            <a:lvl1pPr>
              <a:defRPr>
                <a:solidFill>
                  <a:schemeClr val="bg1"/>
                </a:solidFill>
              </a:defRPr>
            </a:lvl1pPr>
          </a:lstStyle>
          <a:p>
            <a:r>
              <a:rPr lang="en-US"/>
              <a:t>Confidential Property of Schneider Electric | </a:t>
            </a:r>
            <a:endParaRPr lang="en-US" dirty="0"/>
          </a:p>
        </p:txBody>
      </p:sp>
      <p:sp>
        <p:nvSpPr>
          <p:cNvPr id="5" name="Slide Number Placeholder 4">
            <a:extLst>
              <a:ext uri="{FF2B5EF4-FFF2-40B4-BE49-F238E27FC236}">
                <a16:creationId xmlns:a16="http://schemas.microsoft.com/office/drawing/2014/main" id="{2A3F8812-ADC5-4F3B-A338-1BED23F51936}"/>
              </a:ext>
            </a:extLst>
          </p:cNvPr>
          <p:cNvSpPr>
            <a:spLocks noGrp="1"/>
          </p:cNvSpPr>
          <p:nvPr>
            <p:ph type="sldNum" sz="quarter" idx="35"/>
          </p:nvPr>
        </p:nvSpPr>
        <p:spPr/>
        <p:txBody>
          <a:bodyPr/>
          <a:lstStyle/>
          <a:p>
            <a:r>
              <a:rPr lang="en-US"/>
              <a:t>Page </a:t>
            </a:r>
            <a:fld id="{5A9C12DC-491F-9444-86A2-13AC5C62A2FC}" type="slidenum">
              <a:rPr lang="en-US" smtClean="0"/>
              <a:pPr/>
              <a:t>‹#›</a:t>
            </a:fld>
            <a:endParaRPr lang="en-US" dirty="0"/>
          </a:p>
        </p:txBody>
      </p:sp>
      <p:sp>
        <p:nvSpPr>
          <p:cNvPr id="7" name="Text Placeholder 7">
            <a:extLst>
              <a:ext uri="{FF2B5EF4-FFF2-40B4-BE49-F238E27FC236}">
                <a16:creationId xmlns:a16="http://schemas.microsoft.com/office/drawing/2014/main" id="{08204734-8DE9-49DC-AC4B-90B609D5F99E}"/>
              </a:ext>
            </a:extLst>
          </p:cNvPr>
          <p:cNvSpPr>
            <a:spLocks noGrp="1"/>
          </p:cNvSpPr>
          <p:nvPr>
            <p:ph type="body" sz="quarter" idx="39" hasCustomPrompt="1"/>
          </p:nvPr>
        </p:nvSpPr>
        <p:spPr>
          <a:xfrm>
            <a:off x="7316655" y="1682360"/>
            <a:ext cx="1828800" cy="2651760"/>
          </a:xfrm>
          <a:solidFill>
            <a:schemeClr val="tx1">
              <a:alpha val="70000"/>
            </a:schemeClr>
          </a:solidFill>
        </p:spPr>
        <p:txBody>
          <a:bodyPr lIns="228600" tIns="457200" rIns="228600" bIns="457200">
            <a:noAutofit/>
          </a:bodyPr>
          <a:lstStyle>
            <a:lvl1pPr algn="r">
              <a:spcBef>
                <a:spcPts val="0"/>
              </a:spcBef>
              <a:defRPr sz="4000" b="1">
                <a:solidFill>
                  <a:schemeClr val="bg2"/>
                </a:solidFill>
              </a:defRPr>
            </a:lvl1pPr>
            <a:lvl2pPr marL="0" indent="0" algn="r">
              <a:spcBef>
                <a:spcPts val="0"/>
              </a:spcBef>
              <a:buNone/>
              <a:defRPr sz="1050" b="1">
                <a:solidFill>
                  <a:schemeClr val="bg1"/>
                </a:solidFill>
              </a:defRPr>
            </a:lvl2pPr>
            <a:lvl3pPr marL="0" indent="0" algn="r">
              <a:spcBef>
                <a:spcPts val="264"/>
              </a:spcBef>
              <a:buClr>
                <a:schemeClr val="bg1"/>
              </a:buClr>
              <a:buFont typeface="Arial" panose="020B0604020202020204" pitchFamily="34" charset="0"/>
              <a:buNone/>
              <a:defRPr sz="1100">
                <a:solidFill>
                  <a:schemeClr val="bg1"/>
                </a:solidFill>
              </a:defRPr>
            </a:lvl3pPr>
            <a:lvl4pPr marL="210312" indent="-210312" algn="r">
              <a:spcBef>
                <a:spcPts val="264"/>
              </a:spcBef>
              <a:buClr>
                <a:schemeClr val="bg1"/>
              </a:buClr>
              <a:buFont typeface="Arial" panose="020B0604020202020204" pitchFamily="34" charset="0"/>
              <a:buChar char="•"/>
              <a:defRPr>
                <a:solidFill>
                  <a:schemeClr val="bg1"/>
                </a:solidFill>
              </a:defRPr>
            </a:lvl4pPr>
            <a:lvl5pPr marL="0" indent="0" algn="r">
              <a:spcBef>
                <a:spcPts val="264"/>
              </a:spcBef>
              <a:buClr>
                <a:schemeClr val="bg1"/>
              </a:buClr>
              <a:buNone/>
              <a:defRPr sz="600">
                <a:solidFill>
                  <a:schemeClr val="bg1"/>
                </a:solidFill>
              </a:defRPr>
            </a:lvl5pPr>
          </a:lstStyle>
          <a:p>
            <a:pPr lvl="0"/>
            <a:r>
              <a:rPr lang="en-US" dirty="0"/>
              <a:t>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EAAA4F44-810C-46FF-B691-1472738C69EC}"/>
              </a:ext>
            </a:extLst>
          </p:cNvPr>
          <p:cNvSpPr>
            <a:spLocks noGrp="1"/>
          </p:cNvSpPr>
          <p:nvPr>
            <p:ph type="body" sz="quarter" idx="40" hasCustomPrompt="1"/>
          </p:nvPr>
        </p:nvSpPr>
        <p:spPr>
          <a:xfrm>
            <a:off x="5063884" y="1682360"/>
            <a:ext cx="1828800" cy="2651760"/>
          </a:xfrm>
          <a:solidFill>
            <a:schemeClr val="tx1">
              <a:alpha val="70000"/>
            </a:schemeClr>
          </a:solidFill>
        </p:spPr>
        <p:txBody>
          <a:bodyPr lIns="228600" tIns="457200" rIns="228600" bIns="457200">
            <a:noAutofit/>
          </a:bodyPr>
          <a:lstStyle>
            <a:lvl1pPr algn="r">
              <a:spcBef>
                <a:spcPts val="0"/>
              </a:spcBef>
              <a:defRPr sz="4000" b="1">
                <a:solidFill>
                  <a:schemeClr val="bg2"/>
                </a:solidFill>
              </a:defRPr>
            </a:lvl1pPr>
            <a:lvl2pPr marL="0" indent="0" algn="r">
              <a:spcBef>
                <a:spcPts val="0"/>
              </a:spcBef>
              <a:buNone/>
              <a:defRPr sz="1050" b="1">
                <a:solidFill>
                  <a:schemeClr val="bg1"/>
                </a:solidFill>
              </a:defRPr>
            </a:lvl2pPr>
            <a:lvl3pPr marL="0" indent="0" algn="r">
              <a:spcBef>
                <a:spcPts val="264"/>
              </a:spcBef>
              <a:buClr>
                <a:schemeClr val="bg1"/>
              </a:buClr>
              <a:buFont typeface="Arial" panose="020B0604020202020204" pitchFamily="34" charset="0"/>
              <a:buNone/>
              <a:defRPr sz="1100">
                <a:solidFill>
                  <a:schemeClr val="bg1"/>
                </a:solidFill>
              </a:defRPr>
            </a:lvl3pPr>
            <a:lvl4pPr marL="210312" indent="-210312" algn="r">
              <a:spcBef>
                <a:spcPts val="264"/>
              </a:spcBef>
              <a:buClr>
                <a:schemeClr val="bg1"/>
              </a:buClr>
              <a:buFont typeface="Arial" panose="020B0604020202020204" pitchFamily="34" charset="0"/>
              <a:buChar char="•"/>
              <a:defRPr>
                <a:solidFill>
                  <a:schemeClr val="bg1"/>
                </a:solidFill>
              </a:defRPr>
            </a:lvl4pPr>
            <a:lvl5pPr marL="0" indent="0" algn="r">
              <a:spcBef>
                <a:spcPts val="264"/>
              </a:spcBef>
              <a:buClr>
                <a:schemeClr val="bg1"/>
              </a:buClr>
              <a:buNone/>
              <a:defRPr sz="600">
                <a:solidFill>
                  <a:schemeClr val="bg1"/>
                </a:solidFill>
              </a:defRPr>
            </a:lvl5pPr>
          </a:lstStyle>
          <a:p>
            <a:pPr lvl="0"/>
            <a:r>
              <a:rPr lang="en-US" dirty="0"/>
              <a:t>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a:extLst>
              <a:ext uri="{FF2B5EF4-FFF2-40B4-BE49-F238E27FC236}">
                <a16:creationId xmlns:a16="http://schemas.microsoft.com/office/drawing/2014/main" id="{66CC3E79-3598-46E4-B2D8-D3E0447B38EA}"/>
              </a:ext>
            </a:extLst>
          </p:cNvPr>
          <p:cNvSpPr>
            <a:spLocks noGrp="1"/>
          </p:cNvSpPr>
          <p:nvPr>
            <p:ph type="body" sz="quarter" idx="41" hasCustomPrompt="1"/>
          </p:nvPr>
        </p:nvSpPr>
        <p:spPr>
          <a:xfrm>
            <a:off x="2811113" y="1682360"/>
            <a:ext cx="1828800" cy="2651760"/>
          </a:xfrm>
          <a:solidFill>
            <a:schemeClr val="tx1">
              <a:alpha val="70000"/>
            </a:schemeClr>
          </a:solidFill>
        </p:spPr>
        <p:txBody>
          <a:bodyPr lIns="228600" tIns="457200" rIns="228600" bIns="457200">
            <a:noAutofit/>
          </a:bodyPr>
          <a:lstStyle>
            <a:lvl1pPr algn="r">
              <a:spcBef>
                <a:spcPts val="0"/>
              </a:spcBef>
              <a:defRPr sz="4000" b="1">
                <a:solidFill>
                  <a:schemeClr val="bg2"/>
                </a:solidFill>
              </a:defRPr>
            </a:lvl1pPr>
            <a:lvl2pPr marL="0" indent="0" algn="r">
              <a:spcBef>
                <a:spcPts val="264"/>
              </a:spcBef>
              <a:spcAft>
                <a:spcPts val="0"/>
              </a:spcAft>
              <a:buNone/>
              <a:defRPr sz="1050" b="1">
                <a:solidFill>
                  <a:schemeClr val="bg1"/>
                </a:solidFill>
              </a:defRPr>
            </a:lvl2pPr>
            <a:lvl3pPr marL="0" indent="0" algn="r">
              <a:spcBef>
                <a:spcPts val="264"/>
              </a:spcBef>
              <a:buClr>
                <a:schemeClr val="bg1"/>
              </a:buClr>
              <a:buFont typeface="Arial" panose="020B0604020202020204" pitchFamily="34" charset="0"/>
              <a:buNone/>
              <a:defRPr sz="1100">
                <a:solidFill>
                  <a:schemeClr val="bg1"/>
                </a:solidFill>
              </a:defRPr>
            </a:lvl3pPr>
            <a:lvl4pPr marL="210312" indent="-210312" algn="r">
              <a:spcBef>
                <a:spcPts val="264"/>
              </a:spcBef>
              <a:buClr>
                <a:schemeClr val="bg1"/>
              </a:buClr>
              <a:buFont typeface="Arial" panose="020B0604020202020204" pitchFamily="34" charset="0"/>
              <a:buChar char="•"/>
              <a:defRPr>
                <a:solidFill>
                  <a:schemeClr val="bg1"/>
                </a:solidFill>
              </a:defRPr>
            </a:lvl4pPr>
            <a:lvl5pPr marL="0" indent="0" algn="r">
              <a:spcBef>
                <a:spcPts val="264"/>
              </a:spcBef>
              <a:buClr>
                <a:schemeClr val="bg1"/>
              </a:buClr>
              <a:buNone/>
              <a:defRPr sz="600">
                <a:solidFill>
                  <a:schemeClr val="bg1"/>
                </a:solidFill>
              </a:defRPr>
            </a:lvl5pPr>
          </a:lstStyle>
          <a:p>
            <a:pPr lvl="0"/>
            <a:r>
              <a:rPr lang="en-US" dirty="0"/>
              <a:t>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459A453-9CF2-4CC2-A759-0E5901025DFF}"/>
              </a:ext>
            </a:extLst>
          </p:cNvPr>
          <p:cNvSpPr>
            <a:spLocks noGrp="1"/>
          </p:cNvSpPr>
          <p:nvPr>
            <p:ph type="body" sz="quarter" idx="42" hasCustomPrompt="1"/>
          </p:nvPr>
        </p:nvSpPr>
        <p:spPr>
          <a:xfrm>
            <a:off x="558342" y="1682360"/>
            <a:ext cx="1828800" cy="2651760"/>
          </a:xfrm>
          <a:solidFill>
            <a:schemeClr val="tx1">
              <a:alpha val="70000"/>
            </a:schemeClr>
          </a:solidFill>
        </p:spPr>
        <p:txBody>
          <a:bodyPr lIns="228600" tIns="457200" rIns="228600" bIns="457200">
            <a:noAutofit/>
          </a:bodyPr>
          <a:lstStyle>
            <a:lvl1pPr algn="r">
              <a:spcBef>
                <a:spcPts val="0"/>
              </a:spcBef>
              <a:defRPr sz="4000" b="1">
                <a:solidFill>
                  <a:schemeClr val="bg2"/>
                </a:solidFill>
              </a:defRPr>
            </a:lvl1pPr>
            <a:lvl2pPr marL="0" indent="0" algn="r">
              <a:spcBef>
                <a:spcPts val="264"/>
              </a:spcBef>
              <a:spcAft>
                <a:spcPts val="0"/>
              </a:spcAft>
              <a:buNone/>
              <a:defRPr sz="1050" b="1">
                <a:solidFill>
                  <a:schemeClr val="bg1"/>
                </a:solidFill>
              </a:defRPr>
            </a:lvl2pPr>
            <a:lvl3pPr marL="0" indent="0" algn="r">
              <a:spcBef>
                <a:spcPts val="264"/>
              </a:spcBef>
              <a:buClr>
                <a:schemeClr val="bg1"/>
              </a:buClr>
              <a:buFont typeface="Arial" panose="020B0604020202020204" pitchFamily="34" charset="0"/>
              <a:buNone/>
              <a:defRPr sz="1100">
                <a:solidFill>
                  <a:schemeClr val="bg1"/>
                </a:solidFill>
              </a:defRPr>
            </a:lvl3pPr>
            <a:lvl4pPr marL="210312" indent="-210312" algn="r">
              <a:spcBef>
                <a:spcPts val="264"/>
              </a:spcBef>
              <a:buClr>
                <a:schemeClr val="bg1"/>
              </a:buClr>
              <a:buFont typeface="Arial" panose="020B0604020202020204" pitchFamily="34" charset="0"/>
              <a:buChar char="•"/>
              <a:defRPr>
                <a:solidFill>
                  <a:schemeClr val="bg1"/>
                </a:solidFill>
              </a:defRPr>
            </a:lvl4pPr>
            <a:lvl5pPr marL="0" indent="0" algn="r">
              <a:spcBef>
                <a:spcPts val="264"/>
              </a:spcBef>
              <a:buClr>
                <a:schemeClr val="bg1"/>
              </a:buClr>
              <a:buNone/>
              <a:defRPr sz="600">
                <a:solidFill>
                  <a:schemeClr val="bg1"/>
                </a:solidFill>
              </a:defRPr>
            </a:lvl5pPr>
          </a:lstStyle>
          <a:p>
            <a:pPr lvl="0"/>
            <a:r>
              <a:rPr lang="en-US" dirty="0"/>
              <a:t>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3">
            <a:extLst>
              <a:ext uri="{FF2B5EF4-FFF2-40B4-BE49-F238E27FC236}">
                <a16:creationId xmlns:a16="http://schemas.microsoft.com/office/drawing/2014/main" id="{2E1E8E54-81AF-4A31-98BF-26F26EDF2600}"/>
              </a:ext>
            </a:extLst>
          </p:cNvPr>
          <p:cNvSpPr>
            <a:spLocks noGrp="1"/>
          </p:cNvSpPr>
          <p:nvPr>
            <p:ph type="body" sz="quarter" idx="33"/>
          </p:nvPr>
        </p:nvSpPr>
        <p:spPr>
          <a:xfrm>
            <a:off x="252413" y="603504"/>
            <a:ext cx="8647112" cy="253916"/>
          </a:xfrm>
          <a:prstGeom prst="rect">
            <a:avLst/>
          </a:prstGeom>
        </p:spPr>
        <p:txBody>
          <a:bodyPr lIns="0" tIns="0" rIns="0" bIns="0"/>
          <a:lstStyle>
            <a:lvl1pPr marL="358762" indent="-342888">
              <a:buFontTx/>
              <a:buNone/>
              <a:defRPr sz="1400" baseline="0">
                <a:solidFill>
                  <a:schemeClr val="bg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a:t>Click to edit Master text styles</a:t>
            </a:r>
          </a:p>
        </p:txBody>
      </p:sp>
      <p:sp>
        <p:nvSpPr>
          <p:cNvPr id="2" name="Title 1">
            <a:extLst>
              <a:ext uri="{FF2B5EF4-FFF2-40B4-BE49-F238E27FC236}">
                <a16:creationId xmlns:a16="http://schemas.microsoft.com/office/drawing/2014/main" id="{C812A01F-2B1B-4E04-8CFC-9123445CDA8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76575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orizontal Section Title">
  <p:cSld name="Horizontal Section Title">
    <p:spTree>
      <p:nvGrpSpPr>
        <p:cNvPr id="1" name="Shape 59"/>
        <p:cNvGrpSpPr/>
        <p:nvPr/>
      </p:nvGrpSpPr>
      <p:grpSpPr>
        <a:xfrm>
          <a:off x="0" y="0"/>
          <a:ext cx="0" cy="0"/>
          <a:chOff x="0" y="0"/>
          <a:chExt cx="0" cy="0"/>
        </a:xfrm>
      </p:grpSpPr>
      <p:sp>
        <p:nvSpPr>
          <p:cNvPr id="60" name="Google Shape;60;p97"/>
          <p:cNvSpPr>
            <a:spLocks noGrp="1"/>
          </p:cNvSpPr>
          <p:nvPr>
            <p:ph type="pic" idx="2"/>
          </p:nvPr>
        </p:nvSpPr>
        <p:spPr>
          <a:xfrm>
            <a:off x="0" y="0"/>
            <a:ext cx="9144000" cy="1981308"/>
          </a:xfrm>
          <a:prstGeom prst="rect">
            <a:avLst/>
          </a:prstGeom>
          <a:solidFill>
            <a:srgbClr val="8E8F93">
              <a:alpha val="20000"/>
            </a:srgbClr>
          </a:solidFill>
          <a:ln>
            <a:noFill/>
          </a:ln>
        </p:spPr>
      </p:sp>
      <p:sp>
        <p:nvSpPr>
          <p:cNvPr id="61" name="Google Shape;61;p97"/>
          <p:cNvSpPr txBox="1">
            <a:spLocks noGrp="1"/>
          </p:cNvSpPr>
          <p:nvPr>
            <p:ph type="title"/>
          </p:nvPr>
        </p:nvSpPr>
        <p:spPr>
          <a:xfrm>
            <a:off x="0" y="1981308"/>
            <a:ext cx="9144000" cy="3162191"/>
          </a:xfrm>
          <a:prstGeom prst="rect">
            <a:avLst/>
          </a:prstGeom>
          <a:solidFill>
            <a:schemeClr val="dk2"/>
          </a:solidFill>
          <a:ln>
            <a:noFill/>
          </a:ln>
        </p:spPr>
        <p:txBody>
          <a:bodyPr spcFirstLastPara="1" wrap="square" lIns="252000" tIns="252000" rIns="252000" bIns="252000" anchor="t" anchorCtr="0">
            <a:noAutofit/>
          </a:bodyPr>
          <a:lstStyle>
            <a:lvl1pPr marR="0" lvl="0" algn="l" rtl="0">
              <a:spcBef>
                <a:spcPts val="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 name="Google Shape;62;p97"/>
          <p:cNvSpPr txBox="1">
            <a:spLocks noGrp="1"/>
          </p:cNvSpPr>
          <p:nvPr>
            <p:ph type="body" idx="1"/>
          </p:nvPr>
        </p:nvSpPr>
        <p:spPr>
          <a:xfrm>
            <a:off x="0" y="1608245"/>
            <a:ext cx="9144000" cy="373063"/>
          </a:xfrm>
          <a:prstGeom prst="rect">
            <a:avLst/>
          </a:prstGeom>
          <a:solidFill>
            <a:schemeClr val="dk2">
              <a:alpha val="80000"/>
            </a:schemeClr>
          </a:solidFill>
          <a:ln>
            <a:noFill/>
          </a:ln>
        </p:spPr>
        <p:txBody>
          <a:bodyPr spcFirstLastPara="1" wrap="square" lIns="252000" tIns="0" rIns="252000" bIns="0" anchor="ctr" anchorCtr="0">
            <a:noAutofit/>
          </a:bodyPr>
          <a:lstStyle>
            <a:lvl1pPr marL="457200" marR="0" lvl="0" indent="-22860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3" name="Google Shape;63;p97"/>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600">
                <a:solidFill>
                  <a:srgbClr val="FFFFFF"/>
                </a:solidFill>
                <a:latin typeface="Arial"/>
                <a:ea typeface="Arial"/>
                <a:cs typeface="Arial"/>
                <a:sym typeface="Arial"/>
              </a:defRPr>
            </a:lvl1pPr>
            <a:lvl2pPr marL="0" marR="0" lvl="1" indent="0" algn="l" rtl="0">
              <a:spcBef>
                <a:spcPts val="0"/>
              </a:spcBef>
              <a:buNone/>
              <a:defRPr sz="600">
                <a:solidFill>
                  <a:srgbClr val="FFFFFF"/>
                </a:solidFill>
                <a:latin typeface="Arial"/>
                <a:ea typeface="Arial"/>
                <a:cs typeface="Arial"/>
                <a:sym typeface="Arial"/>
              </a:defRPr>
            </a:lvl2pPr>
            <a:lvl3pPr marL="0" marR="0" lvl="2" indent="0" algn="l" rtl="0">
              <a:spcBef>
                <a:spcPts val="0"/>
              </a:spcBef>
              <a:buNone/>
              <a:defRPr sz="600">
                <a:solidFill>
                  <a:srgbClr val="FFFFFF"/>
                </a:solidFill>
                <a:latin typeface="Arial"/>
                <a:ea typeface="Arial"/>
                <a:cs typeface="Arial"/>
                <a:sym typeface="Arial"/>
              </a:defRPr>
            </a:lvl3pPr>
            <a:lvl4pPr marL="0" marR="0" lvl="3" indent="0" algn="l" rtl="0">
              <a:spcBef>
                <a:spcPts val="0"/>
              </a:spcBef>
              <a:buNone/>
              <a:defRPr sz="600">
                <a:solidFill>
                  <a:srgbClr val="FFFFFF"/>
                </a:solidFill>
                <a:latin typeface="Arial"/>
                <a:ea typeface="Arial"/>
                <a:cs typeface="Arial"/>
                <a:sym typeface="Arial"/>
              </a:defRPr>
            </a:lvl4pPr>
            <a:lvl5pPr marL="0" marR="0" lvl="4" indent="0" algn="l" rtl="0">
              <a:spcBef>
                <a:spcPts val="0"/>
              </a:spcBef>
              <a:buNone/>
              <a:defRPr sz="600">
                <a:solidFill>
                  <a:srgbClr val="FFFFFF"/>
                </a:solidFill>
                <a:latin typeface="Arial"/>
                <a:ea typeface="Arial"/>
                <a:cs typeface="Arial"/>
                <a:sym typeface="Arial"/>
              </a:defRPr>
            </a:lvl5pPr>
            <a:lvl6pPr marL="0" marR="0" lvl="5" indent="0" algn="l" rtl="0">
              <a:spcBef>
                <a:spcPts val="0"/>
              </a:spcBef>
              <a:buNone/>
              <a:defRPr sz="600">
                <a:solidFill>
                  <a:srgbClr val="FFFFFF"/>
                </a:solidFill>
                <a:latin typeface="Arial"/>
                <a:ea typeface="Arial"/>
                <a:cs typeface="Arial"/>
                <a:sym typeface="Arial"/>
              </a:defRPr>
            </a:lvl6pPr>
            <a:lvl7pPr marL="0" marR="0" lvl="6" indent="0" algn="l" rtl="0">
              <a:spcBef>
                <a:spcPts val="0"/>
              </a:spcBef>
              <a:buNone/>
              <a:defRPr sz="600">
                <a:solidFill>
                  <a:srgbClr val="FFFFFF"/>
                </a:solidFill>
                <a:latin typeface="Arial"/>
                <a:ea typeface="Arial"/>
                <a:cs typeface="Arial"/>
                <a:sym typeface="Arial"/>
              </a:defRPr>
            </a:lvl7pPr>
            <a:lvl8pPr marL="0" marR="0" lvl="7" indent="0" algn="l" rtl="0">
              <a:spcBef>
                <a:spcPts val="0"/>
              </a:spcBef>
              <a:buNone/>
              <a:defRPr sz="600">
                <a:solidFill>
                  <a:srgbClr val="FFFFFF"/>
                </a:solidFill>
                <a:latin typeface="Arial"/>
                <a:ea typeface="Arial"/>
                <a:cs typeface="Arial"/>
                <a:sym typeface="Arial"/>
              </a:defRPr>
            </a:lvl8pPr>
            <a:lvl9pPr marL="0" marR="0" lvl="8" indent="0" algn="l" rtl="0">
              <a:spcBef>
                <a:spcPts val="0"/>
              </a:spcBef>
              <a:buNone/>
              <a:defRPr sz="600">
                <a:solidFill>
                  <a:srgbClr val="FFFFFF"/>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64" name="Google Shape;64;p97"/>
          <p:cNvSpPr txBox="1">
            <a:spLocks noGrp="1"/>
          </p:cNvSpPr>
          <p:nvPr>
            <p:ph type="ftr" idx="11"/>
          </p:nvPr>
        </p:nvSpPr>
        <p:spPr>
          <a:xfrm>
            <a:off x="252413" y="4857154"/>
            <a:ext cx="1509767"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66"/>
        <p:cNvGrpSpPr/>
        <p:nvPr/>
      </p:nvGrpSpPr>
      <p:grpSpPr>
        <a:xfrm>
          <a:off x="0" y="0"/>
          <a:ext cx="0" cy="0"/>
          <a:chOff x="0" y="0"/>
          <a:chExt cx="0" cy="0"/>
        </a:xfrm>
      </p:grpSpPr>
      <p:sp>
        <p:nvSpPr>
          <p:cNvPr id="67" name="Google Shape;67;p98"/>
          <p:cNvSpPr/>
          <p:nvPr/>
        </p:nvSpPr>
        <p:spPr>
          <a:xfrm rot="5400000">
            <a:off x="-310762" y="267086"/>
            <a:ext cx="5143498" cy="460932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 name="Google Shape;68;p98"/>
          <p:cNvSpPr txBox="1">
            <a:spLocks noGrp="1"/>
          </p:cNvSpPr>
          <p:nvPr>
            <p:ph type="body" idx="1"/>
          </p:nvPr>
        </p:nvSpPr>
        <p:spPr>
          <a:xfrm>
            <a:off x="-31899" y="-2"/>
            <a:ext cx="4881491" cy="5143502"/>
          </a:xfrm>
          <a:prstGeom prst="rect">
            <a:avLst/>
          </a:prstGeom>
          <a:solidFill>
            <a:schemeClr val="dk2">
              <a:alpha val="80000"/>
            </a:schemeClr>
          </a:solidFill>
          <a:ln>
            <a:noFill/>
          </a:ln>
        </p:spPr>
        <p:txBody>
          <a:bodyPr spcFirstLastPara="1" wrap="square" lIns="252000" tIns="252000" rIns="252000" bIns="252000" anchor="t" anchorCtr="0">
            <a:noAutofit/>
          </a:bodyPr>
          <a:lstStyle>
            <a:lvl1pPr marL="457200" marR="0" lvl="0" indent="-228600" algn="l"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Merriweather Sans"/>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chemeClr val="lt1"/>
              </a:buClr>
              <a:buSzPts val="1600"/>
              <a:buFont typeface="Merriweather Sans"/>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chemeClr val="lt1"/>
              </a:buClr>
              <a:buSzPts val="1600"/>
              <a:buFont typeface="Merriweather Sans"/>
              <a:buChar char="–"/>
              <a:defRPr sz="16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9" name="Google Shape;69;p98"/>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600">
                <a:solidFill>
                  <a:srgbClr val="FFFFFF"/>
                </a:solidFill>
                <a:latin typeface="Arial"/>
                <a:ea typeface="Arial"/>
                <a:cs typeface="Arial"/>
                <a:sym typeface="Arial"/>
              </a:defRPr>
            </a:lvl1pPr>
            <a:lvl2pPr marL="0" marR="0" lvl="1" indent="0" algn="l" rtl="0">
              <a:spcBef>
                <a:spcPts val="0"/>
              </a:spcBef>
              <a:buNone/>
              <a:defRPr sz="600">
                <a:solidFill>
                  <a:srgbClr val="FFFFFF"/>
                </a:solidFill>
                <a:latin typeface="Arial"/>
                <a:ea typeface="Arial"/>
                <a:cs typeface="Arial"/>
                <a:sym typeface="Arial"/>
              </a:defRPr>
            </a:lvl2pPr>
            <a:lvl3pPr marL="0" marR="0" lvl="2" indent="0" algn="l" rtl="0">
              <a:spcBef>
                <a:spcPts val="0"/>
              </a:spcBef>
              <a:buNone/>
              <a:defRPr sz="600">
                <a:solidFill>
                  <a:srgbClr val="FFFFFF"/>
                </a:solidFill>
                <a:latin typeface="Arial"/>
                <a:ea typeface="Arial"/>
                <a:cs typeface="Arial"/>
                <a:sym typeface="Arial"/>
              </a:defRPr>
            </a:lvl3pPr>
            <a:lvl4pPr marL="0" marR="0" lvl="3" indent="0" algn="l" rtl="0">
              <a:spcBef>
                <a:spcPts val="0"/>
              </a:spcBef>
              <a:buNone/>
              <a:defRPr sz="600">
                <a:solidFill>
                  <a:srgbClr val="FFFFFF"/>
                </a:solidFill>
                <a:latin typeface="Arial"/>
                <a:ea typeface="Arial"/>
                <a:cs typeface="Arial"/>
                <a:sym typeface="Arial"/>
              </a:defRPr>
            </a:lvl4pPr>
            <a:lvl5pPr marL="0" marR="0" lvl="4" indent="0" algn="l" rtl="0">
              <a:spcBef>
                <a:spcPts val="0"/>
              </a:spcBef>
              <a:buNone/>
              <a:defRPr sz="600">
                <a:solidFill>
                  <a:srgbClr val="FFFFFF"/>
                </a:solidFill>
                <a:latin typeface="Arial"/>
                <a:ea typeface="Arial"/>
                <a:cs typeface="Arial"/>
                <a:sym typeface="Arial"/>
              </a:defRPr>
            </a:lvl5pPr>
            <a:lvl6pPr marL="0" marR="0" lvl="5" indent="0" algn="l" rtl="0">
              <a:spcBef>
                <a:spcPts val="0"/>
              </a:spcBef>
              <a:buNone/>
              <a:defRPr sz="600">
                <a:solidFill>
                  <a:srgbClr val="FFFFFF"/>
                </a:solidFill>
                <a:latin typeface="Arial"/>
                <a:ea typeface="Arial"/>
                <a:cs typeface="Arial"/>
                <a:sym typeface="Arial"/>
              </a:defRPr>
            </a:lvl6pPr>
            <a:lvl7pPr marL="0" marR="0" lvl="6" indent="0" algn="l" rtl="0">
              <a:spcBef>
                <a:spcPts val="0"/>
              </a:spcBef>
              <a:buNone/>
              <a:defRPr sz="600">
                <a:solidFill>
                  <a:srgbClr val="FFFFFF"/>
                </a:solidFill>
                <a:latin typeface="Arial"/>
                <a:ea typeface="Arial"/>
                <a:cs typeface="Arial"/>
                <a:sym typeface="Arial"/>
              </a:defRPr>
            </a:lvl7pPr>
            <a:lvl8pPr marL="0" marR="0" lvl="7" indent="0" algn="l" rtl="0">
              <a:spcBef>
                <a:spcPts val="0"/>
              </a:spcBef>
              <a:buNone/>
              <a:defRPr sz="600">
                <a:solidFill>
                  <a:srgbClr val="FFFFFF"/>
                </a:solidFill>
                <a:latin typeface="Arial"/>
                <a:ea typeface="Arial"/>
                <a:cs typeface="Arial"/>
                <a:sym typeface="Arial"/>
              </a:defRPr>
            </a:lvl8pPr>
            <a:lvl9pPr marL="0" marR="0" lvl="8" indent="0" algn="l" rtl="0">
              <a:spcBef>
                <a:spcPts val="0"/>
              </a:spcBef>
              <a:buNone/>
              <a:defRPr sz="600">
                <a:solidFill>
                  <a:srgbClr val="FFFFFF"/>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70" name="Google Shape;70;p98"/>
          <p:cNvSpPr txBox="1">
            <a:spLocks noGrp="1"/>
          </p:cNvSpPr>
          <p:nvPr>
            <p:ph type="ftr" idx="11"/>
          </p:nvPr>
        </p:nvSpPr>
        <p:spPr>
          <a:xfrm>
            <a:off x="252413" y="4857154"/>
            <a:ext cx="1509767"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2" name="Google Shape;72;p98"/>
          <p:cNvSpPr/>
          <p:nvPr/>
        </p:nvSpPr>
        <p:spPr>
          <a:xfrm>
            <a:off x="5032059" y="274283"/>
            <a:ext cx="457200" cy="457200"/>
          </a:xfrm>
          <a:prstGeom prst="rect">
            <a:avLst/>
          </a:prstGeom>
          <a:solidFill>
            <a:srgbClr val="F2F2F2"/>
          </a:solidFill>
          <a:ln>
            <a:noFill/>
          </a:ln>
        </p:spPr>
        <p:txBody>
          <a:bodyPr spcFirstLastPara="1" wrap="square" lIns="92200" tIns="46100" rIns="92200" bIns="46100" anchor="ctr" anchorCtr="0">
            <a:normAutofit/>
          </a:bodyPr>
          <a:lstStyle/>
          <a:p>
            <a:pPr marL="0" marR="0" lvl="0" indent="0" algn="ctr" rtl="0">
              <a:spcBef>
                <a:spcPts val="0"/>
              </a:spcBef>
              <a:spcAft>
                <a:spcPts val="0"/>
              </a:spcAft>
              <a:buNone/>
            </a:pPr>
            <a:endParaRPr sz="1300" b="1">
              <a:solidFill>
                <a:schemeClr val="accent1"/>
              </a:solidFill>
              <a:latin typeface="Arial"/>
              <a:ea typeface="Arial"/>
              <a:cs typeface="Arial"/>
              <a:sym typeface="Arial"/>
            </a:endParaRPr>
          </a:p>
        </p:txBody>
      </p:sp>
      <p:sp>
        <p:nvSpPr>
          <p:cNvPr id="73" name="Google Shape;73;p98"/>
          <p:cNvSpPr/>
          <p:nvPr/>
        </p:nvSpPr>
        <p:spPr>
          <a:xfrm>
            <a:off x="5616268" y="274288"/>
            <a:ext cx="3200400" cy="457200"/>
          </a:xfrm>
          <a:prstGeom prst="rect">
            <a:avLst/>
          </a:prstGeom>
          <a:solidFill>
            <a:srgbClr val="F2F2F2"/>
          </a:solidFill>
          <a:ln>
            <a:noFill/>
          </a:ln>
        </p:spPr>
        <p:txBody>
          <a:bodyPr spcFirstLastPara="1" wrap="square" lIns="92200" tIns="46100" rIns="92200" bIns="46100" anchor="ctr" anchorCtr="0">
            <a:noAutofit/>
          </a:bodyPr>
          <a:lstStyle/>
          <a:p>
            <a:pPr marL="0" marR="0" lvl="0" indent="0" algn="l" rtl="0">
              <a:spcBef>
                <a:spcPts val="0"/>
              </a:spcBef>
              <a:spcAft>
                <a:spcPts val="0"/>
              </a:spcAft>
              <a:buNone/>
            </a:pPr>
            <a:endParaRPr sz="1300" b="1">
              <a:solidFill>
                <a:schemeClr val="accent1"/>
              </a:solidFill>
              <a:latin typeface="Arial"/>
              <a:ea typeface="Arial"/>
              <a:cs typeface="Arial"/>
              <a:sym typeface="Arial"/>
            </a:endParaRPr>
          </a:p>
        </p:txBody>
      </p:sp>
      <p:sp>
        <p:nvSpPr>
          <p:cNvPr id="74" name="Google Shape;74;p98"/>
          <p:cNvSpPr/>
          <p:nvPr/>
        </p:nvSpPr>
        <p:spPr>
          <a:xfrm>
            <a:off x="5028791" y="785845"/>
            <a:ext cx="457200" cy="457200"/>
          </a:xfrm>
          <a:prstGeom prst="rect">
            <a:avLst/>
          </a:prstGeom>
          <a:solidFill>
            <a:srgbClr val="F2F2F2"/>
          </a:solidFill>
          <a:ln>
            <a:noFill/>
          </a:ln>
        </p:spPr>
        <p:txBody>
          <a:bodyPr spcFirstLastPara="1" wrap="square" lIns="92200" tIns="46100" rIns="92200" bIns="46100" anchor="ctr" anchorCtr="0">
            <a:normAutofit/>
          </a:bodyPr>
          <a:lstStyle/>
          <a:p>
            <a:pPr marL="0" marR="0" lvl="0" indent="0" algn="ctr" rtl="0">
              <a:spcBef>
                <a:spcPts val="0"/>
              </a:spcBef>
              <a:spcAft>
                <a:spcPts val="0"/>
              </a:spcAft>
              <a:buNone/>
            </a:pPr>
            <a:endParaRPr sz="1300" b="1">
              <a:solidFill>
                <a:srgbClr val="626469"/>
              </a:solidFill>
              <a:latin typeface="Arial"/>
              <a:ea typeface="Arial"/>
              <a:cs typeface="Arial"/>
              <a:sym typeface="Arial"/>
            </a:endParaRPr>
          </a:p>
        </p:txBody>
      </p:sp>
      <p:sp>
        <p:nvSpPr>
          <p:cNvPr id="75" name="Google Shape;75;p98"/>
          <p:cNvSpPr/>
          <p:nvPr/>
        </p:nvSpPr>
        <p:spPr>
          <a:xfrm>
            <a:off x="5624172" y="786836"/>
            <a:ext cx="3200400" cy="457200"/>
          </a:xfrm>
          <a:prstGeom prst="rect">
            <a:avLst/>
          </a:prstGeom>
          <a:solidFill>
            <a:srgbClr val="F7F7F7"/>
          </a:solidFill>
          <a:ln>
            <a:noFill/>
          </a:ln>
        </p:spPr>
        <p:txBody>
          <a:bodyPr spcFirstLastPara="1" wrap="square" lIns="92200" tIns="46100" rIns="92200" bIns="46100" anchor="ctr" anchorCtr="0">
            <a:noAutofit/>
          </a:bodyPr>
          <a:lstStyle/>
          <a:p>
            <a:pPr marL="0" marR="0" lvl="0" indent="0" algn="l" rtl="0">
              <a:spcBef>
                <a:spcPts val="0"/>
              </a:spcBef>
              <a:spcAft>
                <a:spcPts val="0"/>
              </a:spcAft>
              <a:buNone/>
            </a:pPr>
            <a:endParaRPr sz="1300" b="1">
              <a:solidFill>
                <a:schemeClr val="accent1"/>
              </a:solidFill>
              <a:latin typeface="Arial"/>
              <a:ea typeface="Arial"/>
              <a:cs typeface="Arial"/>
              <a:sym typeface="Arial"/>
            </a:endParaRPr>
          </a:p>
        </p:txBody>
      </p:sp>
      <p:sp>
        <p:nvSpPr>
          <p:cNvPr id="76" name="Google Shape;76;p98"/>
          <p:cNvSpPr/>
          <p:nvPr/>
        </p:nvSpPr>
        <p:spPr>
          <a:xfrm>
            <a:off x="5028791" y="1300195"/>
            <a:ext cx="457200" cy="457200"/>
          </a:xfrm>
          <a:prstGeom prst="rect">
            <a:avLst/>
          </a:prstGeom>
          <a:solidFill>
            <a:srgbClr val="F2F2F2"/>
          </a:solidFill>
          <a:ln>
            <a:noFill/>
          </a:ln>
        </p:spPr>
        <p:txBody>
          <a:bodyPr spcFirstLastPara="1" wrap="square" lIns="92200" tIns="46100" rIns="92200" bIns="46100" anchor="ctr" anchorCtr="0">
            <a:normAutofit/>
          </a:bodyPr>
          <a:lstStyle/>
          <a:p>
            <a:pPr marL="0" marR="0" lvl="0" indent="0" algn="ctr" rtl="0">
              <a:spcBef>
                <a:spcPts val="0"/>
              </a:spcBef>
              <a:spcAft>
                <a:spcPts val="0"/>
              </a:spcAft>
              <a:buNone/>
            </a:pPr>
            <a:endParaRPr sz="1300" b="1">
              <a:solidFill>
                <a:srgbClr val="626469"/>
              </a:solidFill>
              <a:latin typeface="Arial"/>
              <a:ea typeface="Arial"/>
              <a:cs typeface="Arial"/>
              <a:sym typeface="Arial"/>
            </a:endParaRPr>
          </a:p>
        </p:txBody>
      </p:sp>
      <p:sp>
        <p:nvSpPr>
          <p:cNvPr id="77" name="Google Shape;77;p98"/>
          <p:cNvSpPr/>
          <p:nvPr/>
        </p:nvSpPr>
        <p:spPr>
          <a:xfrm>
            <a:off x="5624172" y="1301186"/>
            <a:ext cx="3200400" cy="457200"/>
          </a:xfrm>
          <a:prstGeom prst="rect">
            <a:avLst/>
          </a:prstGeom>
          <a:solidFill>
            <a:srgbClr val="F7F7F7"/>
          </a:solidFill>
          <a:ln>
            <a:noFill/>
          </a:ln>
        </p:spPr>
        <p:txBody>
          <a:bodyPr spcFirstLastPara="1" wrap="square" lIns="92200" tIns="46100" rIns="92200" bIns="46100" anchor="ctr" anchorCtr="0">
            <a:noAutofit/>
          </a:bodyPr>
          <a:lstStyle/>
          <a:p>
            <a:pPr marL="0" marR="0" lvl="0" indent="0" algn="l" rtl="0">
              <a:spcBef>
                <a:spcPts val="0"/>
              </a:spcBef>
              <a:spcAft>
                <a:spcPts val="0"/>
              </a:spcAft>
              <a:buNone/>
            </a:pPr>
            <a:endParaRPr sz="1300" b="1">
              <a:solidFill>
                <a:schemeClr val="accent1"/>
              </a:solidFill>
              <a:latin typeface="Arial"/>
              <a:ea typeface="Arial"/>
              <a:cs typeface="Arial"/>
              <a:sym typeface="Arial"/>
            </a:endParaRPr>
          </a:p>
        </p:txBody>
      </p:sp>
      <p:sp>
        <p:nvSpPr>
          <p:cNvPr id="78" name="Google Shape;78;p98"/>
          <p:cNvSpPr/>
          <p:nvPr/>
        </p:nvSpPr>
        <p:spPr>
          <a:xfrm>
            <a:off x="5028791" y="1814545"/>
            <a:ext cx="457200" cy="457200"/>
          </a:xfrm>
          <a:prstGeom prst="rect">
            <a:avLst/>
          </a:prstGeom>
          <a:solidFill>
            <a:srgbClr val="F2F2F2"/>
          </a:solidFill>
          <a:ln>
            <a:noFill/>
          </a:ln>
        </p:spPr>
        <p:txBody>
          <a:bodyPr spcFirstLastPara="1" wrap="square" lIns="92200" tIns="46100" rIns="92200" bIns="46100" anchor="ctr" anchorCtr="0">
            <a:normAutofit/>
          </a:bodyPr>
          <a:lstStyle/>
          <a:p>
            <a:pPr marL="0" marR="0" lvl="0" indent="0" algn="ctr" rtl="0">
              <a:spcBef>
                <a:spcPts val="0"/>
              </a:spcBef>
              <a:spcAft>
                <a:spcPts val="0"/>
              </a:spcAft>
              <a:buNone/>
            </a:pPr>
            <a:endParaRPr sz="1300" b="1">
              <a:solidFill>
                <a:srgbClr val="626469"/>
              </a:solidFill>
              <a:latin typeface="Arial"/>
              <a:ea typeface="Arial"/>
              <a:cs typeface="Arial"/>
              <a:sym typeface="Arial"/>
            </a:endParaRPr>
          </a:p>
        </p:txBody>
      </p:sp>
      <p:sp>
        <p:nvSpPr>
          <p:cNvPr id="79" name="Google Shape;79;p98"/>
          <p:cNvSpPr/>
          <p:nvPr/>
        </p:nvSpPr>
        <p:spPr>
          <a:xfrm>
            <a:off x="5624172" y="1815536"/>
            <a:ext cx="3200400" cy="457200"/>
          </a:xfrm>
          <a:prstGeom prst="rect">
            <a:avLst/>
          </a:prstGeom>
          <a:solidFill>
            <a:srgbClr val="F7F7F7"/>
          </a:solidFill>
          <a:ln>
            <a:noFill/>
          </a:ln>
        </p:spPr>
        <p:txBody>
          <a:bodyPr spcFirstLastPara="1" wrap="square" lIns="92200" tIns="46100" rIns="92200" bIns="46100" anchor="ctr" anchorCtr="0">
            <a:noAutofit/>
          </a:bodyPr>
          <a:lstStyle/>
          <a:p>
            <a:pPr marL="0" marR="0" lvl="0" indent="0" algn="l" rtl="0">
              <a:spcBef>
                <a:spcPts val="0"/>
              </a:spcBef>
              <a:spcAft>
                <a:spcPts val="0"/>
              </a:spcAft>
              <a:buNone/>
            </a:pPr>
            <a:endParaRPr sz="1300" b="1">
              <a:solidFill>
                <a:schemeClr val="accent1"/>
              </a:solidFill>
              <a:latin typeface="Arial"/>
              <a:ea typeface="Arial"/>
              <a:cs typeface="Arial"/>
              <a:sym typeface="Arial"/>
            </a:endParaRPr>
          </a:p>
        </p:txBody>
      </p:sp>
      <p:sp>
        <p:nvSpPr>
          <p:cNvPr id="80" name="Google Shape;80;p98"/>
          <p:cNvSpPr/>
          <p:nvPr/>
        </p:nvSpPr>
        <p:spPr>
          <a:xfrm>
            <a:off x="5028791" y="2328895"/>
            <a:ext cx="457200" cy="457200"/>
          </a:xfrm>
          <a:prstGeom prst="rect">
            <a:avLst/>
          </a:prstGeom>
          <a:solidFill>
            <a:srgbClr val="F2F2F2"/>
          </a:solidFill>
          <a:ln>
            <a:noFill/>
          </a:ln>
        </p:spPr>
        <p:txBody>
          <a:bodyPr spcFirstLastPara="1" wrap="square" lIns="92200" tIns="46100" rIns="92200" bIns="46100" anchor="ctr" anchorCtr="0">
            <a:normAutofit/>
          </a:bodyPr>
          <a:lstStyle/>
          <a:p>
            <a:pPr marL="0" marR="0" lvl="0" indent="0" algn="ctr" rtl="0">
              <a:spcBef>
                <a:spcPts val="0"/>
              </a:spcBef>
              <a:spcAft>
                <a:spcPts val="0"/>
              </a:spcAft>
              <a:buNone/>
            </a:pPr>
            <a:endParaRPr sz="1300" b="1">
              <a:solidFill>
                <a:srgbClr val="626469"/>
              </a:solidFill>
              <a:latin typeface="Arial"/>
              <a:ea typeface="Arial"/>
              <a:cs typeface="Arial"/>
              <a:sym typeface="Arial"/>
            </a:endParaRPr>
          </a:p>
        </p:txBody>
      </p:sp>
      <p:sp>
        <p:nvSpPr>
          <p:cNvPr id="81" name="Google Shape;81;p98"/>
          <p:cNvSpPr/>
          <p:nvPr/>
        </p:nvSpPr>
        <p:spPr>
          <a:xfrm>
            <a:off x="5624172" y="2329886"/>
            <a:ext cx="3200400" cy="457200"/>
          </a:xfrm>
          <a:prstGeom prst="rect">
            <a:avLst/>
          </a:prstGeom>
          <a:solidFill>
            <a:srgbClr val="F7F7F7"/>
          </a:solidFill>
          <a:ln>
            <a:noFill/>
          </a:ln>
        </p:spPr>
        <p:txBody>
          <a:bodyPr spcFirstLastPara="1" wrap="square" lIns="92200" tIns="46100" rIns="92200" bIns="46100" anchor="ctr" anchorCtr="0">
            <a:noAutofit/>
          </a:bodyPr>
          <a:lstStyle/>
          <a:p>
            <a:pPr marL="0" marR="0" lvl="0" indent="0" algn="l" rtl="0">
              <a:spcBef>
                <a:spcPts val="0"/>
              </a:spcBef>
              <a:spcAft>
                <a:spcPts val="0"/>
              </a:spcAft>
              <a:buNone/>
            </a:pPr>
            <a:endParaRPr sz="1300" b="1">
              <a:solidFill>
                <a:schemeClr val="accent1"/>
              </a:solidFill>
              <a:latin typeface="Arial"/>
              <a:ea typeface="Arial"/>
              <a:cs typeface="Arial"/>
              <a:sym typeface="Arial"/>
            </a:endParaRPr>
          </a:p>
        </p:txBody>
      </p:sp>
      <p:sp>
        <p:nvSpPr>
          <p:cNvPr id="82" name="Google Shape;82;p98"/>
          <p:cNvSpPr/>
          <p:nvPr/>
        </p:nvSpPr>
        <p:spPr>
          <a:xfrm>
            <a:off x="5028791" y="2862295"/>
            <a:ext cx="457200" cy="457200"/>
          </a:xfrm>
          <a:prstGeom prst="rect">
            <a:avLst/>
          </a:prstGeom>
          <a:solidFill>
            <a:srgbClr val="F2F2F2"/>
          </a:solidFill>
          <a:ln>
            <a:noFill/>
          </a:ln>
        </p:spPr>
        <p:txBody>
          <a:bodyPr spcFirstLastPara="1" wrap="square" lIns="92200" tIns="46100" rIns="92200" bIns="46100" anchor="ctr" anchorCtr="0">
            <a:normAutofit/>
          </a:bodyPr>
          <a:lstStyle/>
          <a:p>
            <a:pPr marL="0" marR="0" lvl="0" indent="0" algn="ctr" rtl="0">
              <a:spcBef>
                <a:spcPts val="0"/>
              </a:spcBef>
              <a:spcAft>
                <a:spcPts val="0"/>
              </a:spcAft>
              <a:buNone/>
            </a:pPr>
            <a:endParaRPr sz="1300" b="1">
              <a:solidFill>
                <a:srgbClr val="626469"/>
              </a:solidFill>
              <a:latin typeface="Arial"/>
              <a:ea typeface="Arial"/>
              <a:cs typeface="Arial"/>
              <a:sym typeface="Arial"/>
            </a:endParaRPr>
          </a:p>
        </p:txBody>
      </p:sp>
      <p:sp>
        <p:nvSpPr>
          <p:cNvPr id="83" name="Google Shape;83;p98"/>
          <p:cNvSpPr/>
          <p:nvPr/>
        </p:nvSpPr>
        <p:spPr>
          <a:xfrm>
            <a:off x="5624172" y="2863286"/>
            <a:ext cx="3200400" cy="457200"/>
          </a:xfrm>
          <a:prstGeom prst="rect">
            <a:avLst/>
          </a:prstGeom>
          <a:solidFill>
            <a:srgbClr val="F7F7F7"/>
          </a:solidFill>
          <a:ln>
            <a:noFill/>
          </a:ln>
        </p:spPr>
        <p:txBody>
          <a:bodyPr spcFirstLastPara="1" wrap="square" lIns="92200" tIns="46100" rIns="92200" bIns="46100" anchor="ctr" anchorCtr="0">
            <a:noAutofit/>
          </a:bodyPr>
          <a:lstStyle/>
          <a:p>
            <a:pPr marL="0" marR="0" lvl="0" indent="0" algn="l" rtl="0">
              <a:spcBef>
                <a:spcPts val="0"/>
              </a:spcBef>
              <a:spcAft>
                <a:spcPts val="0"/>
              </a:spcAft>
              <a:buNone/>
            </a:pPr>
            <a:endParaRPr sz="1300" b="1">
              <a:solidFill>
                <a:schemeClr val="accent1"/>
              </a:solidFill>
              <a:latin typeface="Arial"/>
              <a:ea typeface="Arial"/>
              <a:cs typeface="Arial"/>
              <a:sym typeface="Arial"/>
            </a:endParaRPr>
          </a:p>
        </p:txBody>
      </p:sp>
      <p:sp>
        <p:nvSpPr>
          <p:cNvPr id="84" name="Google Shape;84;p98"/>
          <p:cNvSpPr/>
          <p:nvPr/>
        </p:nvSpPr>
        <p:spPr>
          <a:xfrm>
            <a:off x="5028791" y="3395695"/>
            <a:ext cx="457200" cy="457200"/>
          </a:xfrm>
          <a:prstGeom prst="rect">
            <a:avLst/>
          </a:prstGeom>
          <a:solidFill>
            <a:srgbClr val="F2F2F2"/>
          </a:solidFill>
          <a:ln>
            <a:noFill/>
          </a:ln>
        </p:spPr>
        <p:txBody>
          <a:bodyPr spcFirstLastPara="1" wrap="square" lIns="92200" tIns="46100" rIns="92200" bIns="46100" anchor="ctr" anchorCtr="0">
            <a:normAutofit/>
          </a:bodyPr>
          <a:lstStyle/>
          <a:p>
            <a:pPr marL="0" marR="0" lvl="0" indent="0" algn="ctr" rtl="0">
              <a:spcBef>
                <a:spcPts val="0"/>
              </a:spcBef>
              <a:spcAft>
                <a:spcPts val="0"/>
              </a:spcAft>
              <a:buNone/>
            </a:pPr>
            <a:endParaRPr sz="1300" b="1">
              <a:solidFill>
                <a:srgbClr val="626469"/>
              </a:solidFill>
              <a:latin typeface="Arial"/>
              <a:ea typeface="Arial"/>
              <a:cs typeface="Arial"/>
              <a:sym typeface="Arial"/>
            </a:endParaRPr>
          </a:p>
        </p:txBody>
      </p:sp>
      <p:sp>
        <p:nvSpPr>
          <p:cNvPr id="85" name="Google Shape;85;p98"/>
          <p:cNvSpPr/>
          <p:nvPr/>
        </p:nvSpPr>
        <p:spPr>
          <a:xfrm>
            <a:off x="5624172" y="3396686"/>
            <a:ext cx="3200400" cy="457200"/>
          </a:xfrm>
          <a:prstGeom prst="rect">
            <a:avLst/>
          </a:prstGeom>
          <a:solidFill>
            <a:srgbClr val="F7F7F7"/>
          </a:solidFill>
          <a:ln>
            <a:noFill/>
          </a:ln>
        </p:spPr>
        <p:txBody>
          <a:bodyPr spcFirstLastPara="1" wrap="square" lIns="92200" tIns="46100" rIns="92200" bIns="46100" anchor="ctr" anchorCtr="0">
            <a:noAutofit/>
          </a:bodyPr>
          <a:lstStyle/>
          <a:p>
            <a:pPr marL="0" marR="0" lvl="0" indent="0" algn="l" rtl="0">
              <a:spcBef>
                <a:spcPts val="0"/>
              </a:spcBef>
              <a:spcAft>
                <a:spcPts val="0"/>
              </a:spcAft>
              <a:buNone/>
            </a:pPr>
            <a:endParaRPr sz="1300" b="1">
              <a:solidFill>
                <a:schemeClr val="accent1"/>
              </a:solidFill>
              <a:latin typeface="Arial"/>
              <a:ea typeface="Arial"/>
              <a:cs typeface="Arial"/>
              <a:sym typeface="Arial"/>
            </a:endParaRPr>
          </a:p>
        </p:txBody>
      </p:sp>
      <p:sp>
        <p:nvSpPr>
          <p:cNvPr id="86" name="Google Shape;86;p98"/>
          <p:cNvSpPr/>
          <p:nvPr/>
        </p:nvSpPr>
        <p:spPr>
          <a:xfrm>
            <a:off x="5028791" y="3919570"/>
            <a:ext cx="457200" cy="457200"/>
          </a:xfrm>
          <a:prstGeom prst="rect">
            <a:avLst/>
          </a:prstGeom>
          <a:solidFill>
            <a:srgbClr val="F2F2F2"/>
          </a:solidFill>
          <a:ln>
            <a:noFill/>
          </a:ln>
        </p:spPr>
        <p:txBody>
          <a:bodyPr spcFirstLastPara="1" wrap="square" lIns="92200" tIns="46100" rIns="92200" bIns="46100" anchor="ctr" anchorCtr="0">
            <a:normAutofit/>
          </a:bodyPr>
          <a:lstStyle/>
          <a:p>
            <a:pPr marL="0" marR="0" lvl="0" indent="0" algn="ctr" rtl="0">
              <a:spcBef>
                <a:spcPts val="0"/>
              </a:spcBef>
              <a:spcAft>
                <a:spcPts val="0"/>
              </a:spcAft>
              <a:buNone/>
            </a:pPr>
            <a:endParaRPr sz="1300" b="1">
              <a:solidFill>
                <a:srgbClr val="626469"/>
              </a:solidFill>
              <a:latin typeface="Arial"/>
              <a:ea typeface="Arial"/>
              <a:cs typeface="Arial"/>
              <a:sym typeface="Arial"/>
            </a:endParaRPr>
          </a:p>
        </p:txBody>
      </p:sp>
      <p:sp>
        <p:nvSpPr>
          <p:cNvPr id="87" name="Google Shape;87;p98"/>
          <p:cNvSpPr/>
          <p:nvPr/>
        </p:nvSpPr>
        <p:spPr>
          <a:xfrm>
            <a:off x="5624172" y="3920561"/>
            <a:ext cx="3200400" cy="457200"/>
          </a:xfrm>
          <a:prstGeom prst="rect">
            <a:avLst/>
          </a:prstGeom>
          <a:solidFill>
            <a:srgbClr val="F7F7F7"/>
          </a:solidFill>
          <a:ln>
            <a:noFill/>
          </a:ln>
        </p:spPr>
        <p:txBody>
          <a:bodyPr spcFirstLastPara="1" wrap="square" lIns="92200" tIns="46100" rIns="92200" bIns="46100" anchor="ctr" anchorCtr="0">
            <a:noAutofit/>
          </a:bodyPr>
          <a:lstStyle/>
          <a:p>
            <a:pPr marL="0" marR="0" lvl="0" indent="0" algn="l" rtl="0">
              <a:spcBef>
                <a:spcPts val="0"/>
              </a:spcBef>
              <a:spcAft>
                <a:spcPts val="0"/>
              </a:spcAft>
              <a:buNone/>
            </a:pPr>
            <a:endParaRPr sz="1300" b="1">
              <a:solidFill>
                <a:schemeClr val="accent1"/>
              </a:solidFill>
              <a:latin typeface="Arial"/>
              <a:ea typeface="Arial"/>
              <a:cs typeface="Arial"/>
              <a:sym typeface="Arial"/>
            </a:endParaRPr>
          </a:p>
        </p:txBody>
      </p:sp>
      <p:sp>
        <p:nvSpPr>
          <p:cNvPr id="88" name="Google Shape;88;p98"/>
          <p:cNvSpPr txBox="1">
            <a:spLocks noGrp="1"/>
          </p:cNvSpPr>
          <p:nvPr>
            <p:ph type="body" idx="2"/>
          </p:nvPr>
        </p:nvSpPr>
        <p:spPr>
          <a:xfrm>
            <a:off x="5004100" y="382137"/>
            <a:ext cx="509596" cy="210641"/>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9" name="Google Shape;89;p98"/>
          <p:cNvSpPr txBox="1">
            <a:spLocks noGrp="1"/>
          </p:cNvSpPr>
          <p:nvPr>
            <p:ph type="body" idx="3"/>
          </p:nvPr>
        </p:nvSpPr>
        <p:spPr>
          <a:xfrm>
            <a:off x="5629632" y="395785"/>
            <a:ext cx="3145878" cy="208365"/>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0" name="Google Shape;90;p98"/>
          <p:cNvSpPr txBox="1">
            <a:spLocks noGrp="1"/>
          </p:cNvSpPr>
          <p:nvPr>
            <p:ph type="body" idx="4"/>
          </p:nvPr>
        </p:nvSpPr>
        <p:spPr>
          <a:xfrm>
            <a:off x="5006372" y="875737"/>
            <a:ext cx="509596" cy="210641"/>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1" name="Google Shape;91;p98"/>
          <p:cNvSpPr txBox="1">
            <a:spLocks noGrp="1"/>
          </p:cNvSpPr>
          <p:nvPr>
            <p:ph type="body" idx="5"/>
          </p:nvPr>
        </p:nvSpPr>
        <p:spPr>
          <a:xfrm>
            <a:off x="5631904" y="889385"/>
            <a:ext cx="3145878" cy="208365"/>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2" name="Google Shape;92;p98"/>
          <p:cNvSpPr txBox="1">
            <a:spLocks noGrp="1"/>
          </p:cNvSpPr>
          <p:nvPr>
            <p:ph type="body" idx="6"/>
          </p:nvPr>
        </p:nvSpPr>
        <p:spPr>
          <a:xfrm>
            <a:off x="4994996" y="1410281"/>
            <a:ext cx="509596" cy="210641"/>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3" name="Google Shape;93;p98"/>
          <p:cNvSpPr txBox="1">
            <a:spLocks noGrp="1"/>
          </p:cNvSpPr>
          <p:nvPr>
            <p:ph type="body" idx="7"/>
          </p:nvPr>
        </p:nvSpPr>
        <p:spPr>
          <a:xfrm>
            <a:off x="5620528" y="1423929"/>
            <a:ext cx="3145878" cy="208365"/>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4" name="Google Shape;94;p98"/>
          <p:cNvSpPr txBox="1">
            <a:spLocks noGrp="1"/>
          </p:cNvSpPr>
          <p:nvPr>
            <p:ph type="body" idx="8"/>
          </p:nvPr>
        </p:nvSpPr>
        <p:spPr>
          <a:xfrm>
            <a:off x="4992724" y="1926633"/>
            <a:ext cx="509596" cy="210641"/>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5" name="Google Shape;95;p98"/>
          <p:cNvSpPr txBox="1">
            <a:spLocks noGrp="1"/>
          </p:cNvSpPr>
          <p:nvPr>
            <p:ph type="body" idx="9"/>
          </p:nvPr>
        </p:nvSpPr>
        <p:spPr>
          <a:xfrm>
            <a:off x="5618256" y="1940281"/>
            <a:ext cx="3145878" cy="208365"/>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6" name="Google Shape;96;p98"/>
          <p:cNvSpPr txBox="1">
            <a:spLocks noGrp="1"/>
          </p:cNvSpPr>
          <p:nvPr>
            <p:ph type="body" idx="13"/>
          </p:nvPr>
        </p:nvSpPr>
        <p:spPr>
          <a:xfrm>
            <a:off x="4994996" y="2420233"/>
            <a:ext cx="509596" cy="210641"/>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7" name="Google Shape;97;p98"/>
          <p:cNvSpPr txBox="1">
            <a:spLocks noGrp="1"/>
          </p:cNvSpPr>
          <p:nvPr>
            <p:ph type="body" idx="14"/>
          </p:nvPr>
        </p:nvSpPr>
        <p:spPr>
          <a:xfrm>
            <a:off x="5620528" y="2433881"/>
            <a:ext cx="3145878" cy="208365"/>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8" name="Google Shape;98;p98"/>
          <p:cNvSpPr txBox="1">
            <a:spLocks noGrp="1"/>
          </p:cNvSpPr>
          <p:nvPr>
            <p:ph type="body" idx="15"/>
          </p:nvPr>
        </p:nvSpPr>
        <p:spPr>
          <a:xfrm>
            <a:off x="4997268" y="2954777"/>
            <a:ext cx="509596" cy="210641"/>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9" name="Google Shape;99;p98"/>
          <p:cNvSpPr txBox="1">
            <a:spLocks noGrp="1"/>
          </p:cNvSpPr>
          <p:nvPr>
            <p:ph type="body" idx="16"/>
          </p:nvPr>
        </p:nvSpPr>
        <p:spPr>
          <a:xfrm>
            <a:off x="5609152" y="2968425"/>
            <a:ext cx="3145878" cy="208365"/>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0" name="Google Shape;100;p98"/>
          <p:cNvSpPr txBox="1">
            <a:spLocks noGrp="1"/>
          </p:cNvSpPr>
          <p:nvPr>
            <p:ph type="body" idx="17"/>
          </p:nvPr>
        </p:nvSpPr>
        <p:spPr>
          <a:xfrm>
            <a:off x="4983620" y="3487049"/>
            <a:ext cx="509596" cy="210641"/>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1" name="Google Shape;101;p98"/>
          <p:cNvSpPr txBox="1">
            <a:spLocks noGrp="1"/>
          </p:cNvSpPr>
          <p:nvPr>
            <p:ph type="body" idx="18"/>
          </p:nvPr>
        </p:nvSpPr>
        <p:spPr>
          <a:xfrm>
            <a:off x="5622800" y="3500697"/>
            <a:ext cx="3145878" cy="208365"/>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2" name="Google Shape;102;p98"/>
          <p:cNvSpPr txBox="1">
            <a:spLocks noGrp="1"/>
          </p:cNvSpPr>
          <p:nvPr>
            <p:ph type="body" idx="19"/>
          </p:nvPr>
        </p:nvSpPr>
        <p:spPr>
          <a:xfrm>
            <a:off x="4985892" y="4021593"/>
            <a:ext cx="509596" cy="210641"/>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3" name="Google Shape;103;p98"/>
          <p:cNvSpPr txBox="1">
            <a:spLocks noGrp="1"/>
          </p:cNvSpPr>
          <p:nvPr>
            <p:ph type="body" idx="20"/>
          </p:nvPr>
        </p:nvSpPr>
        <p:spPr>
          <a:xfrm>
            <a:off x="5611424" y="4035241"/>
            <a:ext cx="3145878" cy="208365"/>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260"/>
              </a:spcBef>
              <a:spcAft>
                <a:spcPts val="0"/>
              </a:spcAft>
              <a:buClr>
                <a:schemeClr val="accent1"/>
              </a:buClr>
              <a:buSzPts val="1300"/>
              <a:buFont typeface="Arial"/>
              <a:buNone/>
              <a:defRPr sz="1300" b="1"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
  <p:cSld name="Section Title ">
    <p:spTree>
      <p:nvGrpSpPr>
        <p:cNvPr id="1" name="Shape 104"/>
        <p:cNvGrpSpPr/>
        <p:nvPr/>
      </p:nvGrpSpPr>
      <p:grpSpPr>
        <a:xfrm>
          <a:off x="0" y="0"/>
          <a:ext cx="0" cy="0"/>
          <a:chOff x="0" y="0"/>
          <a:chExt cx="0" cy="0"/>
        </a:xfrm>
      </p:grpSpPr>
      <p:sp>
        <p:nvSpPr>
          <p:cNvPr id="105" name="Google Shape;105;p99"/>
          <p:cNvSpPr txBox="1">
            <a:spLocks noGrp="1"/>
          </p:cNvSpPr>
          <p:nvPr>
            <p:ph type="title"/>
          </p:nvPr>
        </p:nvSpPr>
        <p:spPr>
          <a:xfrm>
            <a:off x="258056" y="2175153"/>
            <a:ext cx="8633531" cy="369332"/>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6" name="Google Shape;106;p99"/>
          <p:cNvSpPr txBox="1">
            <a:spLocks noGrp="1"/>
          </p:cNvSpPr>
          <p:nvPr>
            <p:ph type="body" idx="1"/>
          </p:nvPr>
        </p:nvSpPr>
        <p:spPr>
          <a:xfrm>
            <a:off x="258056" y="2634497"/>
            <a:ext cx="8633531" cy="215444"/>
          </a:xfrm>
          <a:prstGeom prst="rect">
            <a:avLst/>
          </a:prstGeom>
          <a:noFill/>
          <a:ln>
            <a:noFill/>
          </a:ln>
        </p:spPr>
        <p:txBody>
          <a:bodyPr spcFirstLastPara="1" wrap="square" lIns="0" tIns="0" rIns="0" bIns="0" anchor="ctr" anchorCtr="0">
            <a:noAutofit/>
          </a:bodyPr>
          <a:lstStyle>
            <a:lvl1pPr marL="457200" marR="0" lvl="0" indent="-228600" algn="l" rtl="0">
              <a:spcBef>
                <a:spcPts val="28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7" name="Google Shape;107;p99"/>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600">
                <a:solidFill>
                  <a:schemeClr val="lt2"/>
                </a:solidFill>
                <a:latin typeface="Arial"/>
                <a:ea typeface="Arial"/>
                <a:cs typeface="Arial"/>
                <a:sym typeface="Arial"/>
              </a:defRPr>
            </a:lvl1pPr>
            <a:lvl2pPr marL="0" marR="0" lvl="1" indent="0" algn="l" rtl="0">
              <a:spcBef>
                <a:spcPts val="0"/>
              </a:spcBef>
              <a:buNone/>
              <a:defRPr sz="600">
                <a:solidFill>
                  <a:schemeClr val="lt2"/>
                </a:solidFill>
                <a:latin typeface="Arial"/>
                <a:ea typeface="Arial"/>
                <a:cs typeface="Arial"/>
                <a:sym typeface="Arial"/>
              </a:defRPr>
            </a:lvl2pPr>
            <a:lvl3pPr marL="0" marR="0" lvl="2" indent="0" algn="l" rtl="0">
              <a:spcBef>
                <a:spcPts val="0"/>
              </a:spcBef>
              <a:buNone/>
              <a:defRPr sz="600">
                <a:solidFill>
                  <a:schemeClr val="lt2"/>
                </a:solidFill>
                <a:latin typeface="Arial"/>
                <a:ea typeface="Arial"/>
                <a:cs typeface="Arial"/>
                <a:sym typeface="Arial"/>
              </a:defRPr>
            </a:lvl3pPr>
            <a:lvl4pPr marL="0" marR="0" lvl="3" indent="0" algn="l" rtl="0">
              <a:spcBef>
                <a:spcPts val="0"/>
              </a:spcBef>
              <a:buNone/>
              <a:defRPr sz="600">
                <a:solidFill>
                  <a:schemeClr val="lt2"/>
                </a:solidFill>
                <a:latin typeface="Arial"/>
                <a:ea typeface="Arial"/>
                <a:cs typeface="Arial"/>
                <a:sym typeface="Arial"/>
              </a:defRPr>
            </a:lvl4pPr>
            <a:lvl5pPr marL="0" marR="0" lvl="4" indent="0" algn="l" rtl="0">
              <a:spcBef>
                <a:spcPts val="0"/>
              </a:spcBef>
              <a:buNone/>
              <a:defRPr sz="600">
                <a:solidFill>
                  <a:schemeClr val="lt2"/>
                </a:solidFill>
                <a:latin typeface="Arial"/>
                <a:ea typeface="Arial"/>
                <a:cs typeface="Arial"/>
                <a:sym typeface="Arial"/>
              </a:defRPr>
            </a:lvl5pPr>
            <a:lvl6pPr marL="0" marR="0" lvl="5" indent="0" algn="l" rtl="0">
              <a:spcBef>
                <a:spcPts val="0"/>
              </a:spcBef>
              <a:buNone/>
              <a:defRPr sz="600">
                <a:solidFill>
                  <a:schemeClr val="lt2"/>
                </a:solidFill>
                <a:latin typeface="Arial"/>
                <a:ea typeface="Arial"/>
                <a:cs typeface="Arial"/>
                <a:sym typeface="Arial"/>
              </a:defRPr>
            </a:lvl6pPr>
            <a:lvl7pPr marL="0" marR="0" lvl="6" indent="0" algn="l" rtl="0">
              <a:spcBef>
                <a:spcPts val="0"/>
              </a:spcBef>
              <a:buNone/>
              <a:defRPr sz="600">
                <a:solidFill>
                  <a:schemeClr val="lt2"/>
                </a:solidFill>
                <a:latin typeface="Arial"/>
                <a:ea typeface="Arial"/>
                <a:cs typeface="Arial"/>
                <a:sym typeface="Arial"/>
              </a:defRPr>
            </a:lvl7pPr>
            <a:lvl8pPr marL="0" marR="0" lvl="7" indent="0" algn="l" rtl="0">
              <a:spcBef>
                <a:spcPts val="0"/>
              </a:spcBef>
              <a:buNone/>
              <a:defRPr sz="600">
                <a:solidFill>
                  <a:schemeClr val="lt2"/>
                </a:solidFill>
                <a:latin typeface="Arial"/>
                <a:ea typeface="Arial"/>
                <a:cs typeface="Arial"/>
                <a:sym typeface="Arial"/>
              </a:defRPr>
            </a:lvl8pPr>
            <a:lvl9pPr marL="0" marR="0" lvl="8" indent="0" algn="l" rtl="0">
              <a:spcBef>
                <a:spcPts val="0"/>
              </a:spcBef>
              <a:buNone/>
              <a:defRPr sz="600">
                <a:solidFill>
                  <a:schemeClr val="lt2"/>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108" name="Google Shape;108;p99"/>
          <p:cNvSpPr txBox="1">
            <a:spLocks noGrp="1"/>
          </p:cNvSpPr>
          <p:nvPr>
            <p:ph type="ftr" idx="11"/>
          </p:nvPr>
        </p:nvSpPr>
        <p:spPr>
          <a:xfrm>
            <a:off x="252413" y="4857154"/>
            <a:ext cx="1509767"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a:solidFill>
                  <a:schemeClr val="accen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llout w Image Dark" userDrawn="1">
  <p:cSld name="Callout w Image Dark">
    <p:spTree>
      <p:nvGrpSpPr>
        <p:cNvPr id="1" name="Shape 110"/>
        <p:cNvGrpSpPr/>
        <p:nvPr/>
      </p:nvGrpSpPr>
      <p:grpSpPr>
        <a:xfrm>
          <a:off x="0" y="0"/>
          <a:ext cx="0" cy="0"/>
          <a:chOff x="0" y="0"/>
          <a:chExt cx="0" cy="0"/>
        </a:xfrm>
      </p:grpSpPr>
      <p:sp>
        <p:nvSpPr>
          <p:cNvPr id="111" name="Google Shape;111;p100"/>
          <p:cNvSpPr txBox="1">
            <a:spLocks noGrp="1"/>
          </p:cNvSpPr>
          <p:nvPr>
            <p:ph type="subTitle" idx="1"/>
          </p:nvPr>
        </p:nvSpPr>
        <p:spPr>
          <a:xfrm>
            <a:off x="252413" y="2955454"/>
            <a:ext cx="8647111" cy="307777"/>
          </a:xfrm>
          <a:prstGeom prst="rect">
            <a:avLst/>
          </a:prstGeom>
          <a:noFill/>
          <a:ln>
            <a:noFill/>
          </a:ln>
        </p:spPr>
        <p:txBody>
          <a:bodyPr spcFirstLastPara="1" wrap="square" lIns="0" tIns="0" rIns="0" bIns="0" anchor="t" anchorCtr="0">
            <a:noAutofit/>
          </a:bodyPr>
          <a:lstStyle>
            <a:lvl1pPr marR="0" lvl="0" algn="ctr" rtl="0">
              <a:spcBef>
                <a:spcPts val="400"/>
              </a:spcBef>
              <a:spcAft>
                <a:spcPts val="0"/>
              </a:spcAft>
              <a:buClr>
                <a:schemeClr val="accent2"/>
              </a:buClr>
              <a:buSzPts val="2000"/>
              <a:buFont typeface="Arial"/>
              <a:buNone/>
              <a:defRPr sz="2000" b="0" i="0" u="none" strike="noStrike" cap="none">
                <a:solidFill>
                  <a:schemeClr val="accent2"/>
                </a:solidFill>
                <a:latin typeface="Arial"/>
                <a:ea typeface="Arial"/>
                <a:cs typeface="Arial"/>
                <a:sym typeface="Arial"/>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112" name="Google Shape;112;p100"/>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600">
                <a:solidFill>
                  <a:srgbClr val="FFFFFF"/>
                </a:solidFill>
                <a:latin typeface="Arial"/>
                <a:ea typeface="Arial"/>
                <a:cs typeface="Arial"/>
                <a:sym typeface="Arial"/>
              </a:defRPr>
            </a:lvl1pPr>
            <a:lvl2pPr marL="0" marR="0" lvl="1" indent="0" algn="l" rtl="0">
              <a:spcBef>
                <a:spcPts val="0"/>
              </a:spcBef>
              <a:buNone/>
              <a:defRPr sz="600">
                <a:solidFill>
                  <a:srgbClr val="FFFFFF"/>
                </a:solidFill>
                <a:latin typeface="Arial"/>
                <a:ea typeface="Arial"/>
                <a:cs typeface="Arial"/>
                <a:sym typeface="Arial"/>
              </a:defRPr>
            </a:lvl2pPr>
            <a:lvl3pPr marL="0" marR="0" lvl="2" indent="0" algn="l" rtl="0">
              <a:spcBef>
                <a:spcPts val="0"/>
              </a:spcBef>
              <a:buNone/>
              <a:defRPr sz="600">
                <a:solidFill>
                  <a:srgbClr val="FFFFFF"/>
                </a:solidFill>
                <a:latin typeface="Arial"/>
                <a:ea typeface="Arial"/>
                <a:cs typeface="Arial"/>
                <a:sym typeface="Arial"/>
              </a:defRPr>
            </a:lvl3pPr>
            <a:lvl4pPr marL="0" marR="0" lvl="3" indent="0" algn="l" rtl="0">
              <a:spcBef>
                <a:spcPts val="0"/>
              </a:spcBef>
              <a:buNone/>
              <a:defRPr sz="600">
                <a:solidFill>
                  <a:srgbClr val="FFFFFF"/>
                </a:solidFill>
                <a:latin typeface="Arial"/>
                <a:ea typeface="Arial"/>
                <a:cs typeface="Arial"/>
                <a:sym typeface="Arial"/>
              </a:defRPr>
            </a:lvl4pPr>
            <a:lvl5pPr marL="0" marR="0" lvl="4" indent="0" algn="l" rtl="0">
              <a:spcBef>
                <a:spcPts val="0"/>
              </a:spcBef>
              <a:buNone/>
              <a:defRPr sz="600">
                <a:solidFill>
                  <a:srgbClr val="FFFFFF"/>
                </a:solidFill>
                <a:latin typeface="Arial"/>
                <a:ea typeface="Arial"/>
                <a:cs typeface="Arial"/>
                <a:sym typeface="Arial"/>
              </a:defRPr>
            </a:lvl5pPr>
            <a:lvl6pPr marL="0" marR="0" lvl="5" indent="0" algn="l" rtl="0">
              <a:spcBef>
                <a:spcPts val="0"/>
              </a:spcBef>
              <a:buNone/>
              <a:defRPr sz="600">
                <a:solidFill>
                  <a:srgbClr val="FFFFFF"/>
                </a:solidFill>
                <a:latin typeface="Arial"/>
                <a:ea typeface="Arial"/>
                <a:cs typeface="Arial"/>
                <a:sym typeface="Arial"/>
              </a:defRPr>
            </a:lvl6pPr>
            <a:lvl7pPr marL="0" marR="0" lvl="6" indent="0" algn="l" rtl="0">
              <a:spcBef>
                <a:spcPts val="0"/>
              </a:spcBef>
              <a:buNone/>
              <a:defRPr sz="600">
                <a:solidFill>
                  <a:srgbClr val="FFFFFF"/>
                </a:solidFill>
                <a:latin typeface="Arial"/>
                <a:ea typeface="Arial"/>
                <a:cs typeface="Arial"/>
                <a:sym typeface="Arial"/>
              </a:defRPr>
            </a:lvl7pPr>
            <a:lvl8pPr marL="0" marR="0" lvl="7" indent="0" algn="l" rtl="0">
              <a:spcBef>
                <a:spcPts val="0"/>
              </a:spcBef>
              <a:buNone/>
              <a:defRPr sz="600">
                <a:solidFill>
                  <a:srgbClr val="FFFFFF"/>
                </a:solidFill>
                <a:latin typeface="Arial"/>
                <a:ea typeface="Arial"/>
                <a:cs typeface="Arial"/>
                <a:sym typeface="Arial"/>
              </a:defRPr>
            </a:lvl8pPr>
            <a:lvl9pPr marL="0" marR="0" lvl="8" indent="0" algn="l" rtl="0">
              <a:spcBef>
                <a:spcPts val="0"/>
              </a:spcBef>
              <a:buNone/>
              <a:defRPr sz="600">
                <a:solidFill>
                  <a:srgbClr val="FFFFFF"/>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113" name="Google Shape;113;p100"/>
          <p:cNvSpPr txBox="1">
            <a:spLocks noGrp="1"/>
          </p:cNvSpPr>
          <p:nvPr>
            <p:ph type="ftr" idx="11"/>
          </p:nvPr>
        </p:nvSpPr>
        <p:spPr>
          <a:xfrm>
            <a:off x="252413" y="4857154"/>
            <a:ext cx="1509767"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6" name="Google Shape;116;p100"/>
          <p:cNvSpPr txBox="1">
            <a:spLocks noGrp="1"/>
          </p:cNvSpPr>
          <p:nvPr>
            <p:ph type="ctrTitle"/>
          </p:nvPr>
        </p:nvSpPr>
        <p:spPr>
          <a:xfrm>
            <a:off x="252413" y="1713559"/>
            <a:ext cx="8647112" cy="1231106"/>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Clr>
                <a:schemeClr val="lt1"/>
              </a:buClr>
              <a:buSzPts val="4000"/>
              <a:buFont typeface="Arial"/>
              <a:buNone/>
              <a:defRPr sz="4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llout w Image Light" userDrawn="1">
  <p:cSld name="Callout w Image Light">
    <p:spTree>
      <p:nvGrpSpPr>
        <p:cNvPr id="1" name="Shape 117"/>
        <p:cNvGrpSpPr/>
        <p:nvPr/>
      </p:nvGrpSpPr>
      <p:grpSpPr>
        <a:xfrm>
          <a:off x="0" y="0"/>
          <a:ext cx="0" cy="0"/>
          <a:chOff x="0" y="0"/>
          <a:chExt cx="0" cy="0"/>
        </a:xfrm>
      </p:grpSpPr>
      <p:sp>
        <p:nvSpPr>
          <p:cNvPr id="118" name="Google Shape;118;p101"/>
          <p:cNvSpPr txBox="1">
            <a:spLocks noGrp="1"/>
          </p:cNvSpPr>
          <p:nvPr>
            <p:ph type="ctrTitle"/>
          </p:nvPr>
        </p:nvSpPr>
        <p:spPr>
          <a:xfrm>
            <a:off x="252413" y="1713559"/>
            <a:ext cx="8647112" cy="1231106"/>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Clr>
                <a:schemeClr val="accent1"/>
              </a:buClr>
              <a:buSzPts val="4000"/>
              <a:buFont typeface="Arial"/>
              <a:buNone/>
              <a:defRPr sz="4000"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9" name="Google Shape;119;p101"/>
          <p:cNvSpPr txBox="1">
            <a:spLocks noGrp="1"/>
          </p:cNvSpPr>
          <p:nvPr>
            <p:ph type="subTitle" idx="1"/>
          </p:nvPr>
        </p:nvSpPr>
        <p:spPr>
          <a:xfrm>
            <a:off x="252413" y="2955454"/>
            <a:ext cx="8647111" cy="307777"/>
          </a:xfrm>
          <a:prstGeom prst="rect">
            <a:avLst/>
          </a:prstGeom>
          <a:noFill/>
          <a:ln>
            <a:noFill/>
          </a:ln>
        </p:spPr>
        <p:txBody>
          <a:bodyPr spcFirstLastPara="1" wrap="square" lIns="0" tIns="0" rIns="0" bIns="0" anchor="t" anchorCtr="0">
            <a:noAutofit/>
          </a:bodyPr>
          <a:lstStyle>
            <a:lvl1pPr marR="0" lvl="0" algn="ctr" rtl="0">
              <a:spcBef>
                <a:spcPts val="400"/>
              </a:spcBef>
              <a:spcAft>
                <a:spcPts val="0"/>
              </a:spcAft>
              <a:buClr>
                <a:schemeClr val="accent2"/>
              </a:buClr>
              <a:buSzPts val="2000"/>
              <a:buFont typeface="Arial"/>
              <a:buNone/>
              <a:defRPr sz="2000" b="0" i="0" u="none" strike="noStrike" cap="none">
                <a:solidFill>
                  <a:schemeClr val="accent2"/>
                </a:solidFill>
                <a:latin typeface="Arial"/>
                <a:ea typeface="Arial"/>
                <a:cs typeface="Arial"/>
                <a:sym typeface="Arial"/>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120" name="Google Shape;120;p101"/>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600">
                <a:solidFill>
                  <a:schemeClr val="lt2"/>
                </a:solidFill>
                <a:latin typeface="Arial"/>
                <a:ea typeface="Arial"/>
                <a:cs typeface="Arial"/>
                <a:sym typeface="Arial"/>
              </a:defRPr>
            </a:lvl1pPr>
            <a:lvl2pPr marL="0" marR="0" lvl="1" indent="0" algn="l" rtl="0">
              <a:spcBef>
                <a:spcPts val="0"/>
              </a:spcBef>
              <a:buNone/>
              <a:defRPr sz="600">
                <a:solidFill>
                  <a:schemeClr val="lt2"/>
                </a:solidFill>
                <a:latin typeface="Arial"/>
                <a:ea typeface="Arial"/>
                <a:cs typeface="Arial"/>
                <a:sym typeface="Arial"/>
              </a:defRPr>
            </a:lvl2pPr>
            <a:lvl3pPr marL="0" marR="0" lvl="2" indent="0" algn="l" rtl="0">
              <a:spcBef>
                <a:spcPts val="0"/>
              </a:spcBef>
              <a:buNone/>
              <a:defRPr sz="600">
                <a:solidFill>
                  <a:schemeClr val="lt2"/>
                </a:solidFill>
                <a:latin typeface="Arial"/>
                <a:ea typeface="Arial"/>
                <a:cs typeface="Arial"/>
                <a:sym typeface="Arial"/>
              </a:defRPr>
            </a:lvl3pPr>
            <a:lvl4pPr marL="0" marR="0" lvl="3" indent="0" algn="l" rtl="0">
              <a:spcBef>
                <a:spcPts val="0"/>
              </a:spcBef>
              <a:buNone/>
              <a:defRPr sz="600">
                <a:solidFill>
                  <a:schemeClr val="lt2"/>
                </a:solidFill>
                <a:latin typeface="Arial"/>
                <a:ea typeface="Arial"/>
                <a:cs typeface="Arial"/>
                <a:sym typeface="Arial"/>
              </a:defRPr>
            </a:lvl4pPr>
            <a:lvl5pPr marL="0" marR="0" lvl="4" indent="0" algn="l" rtl="0">
              <a:spcBef>
                <a:spcPts val="0"/>
              </a:spcBef>
              <a:buNone/>
              <a:defRPr sz="600">
                <a:solidFill>
                  <a:schemeClr val="lt2"/>
                </a:solidFill>
                <a:latin typeface="Arial"/>
                <a:ea typeface="Arial"/>
                <a:cs typeface="Arial"/>
                <a:sym typeface="Arial"/>
              </a:defRPr>
            </a:lvl5pPr>
            <a:lvl6pPr marL="0" marR="0" lvl="5" indent="0" algn="l" rtl="0">
              <a:spcBef>
                <a:spcPts val="0"/>
              </a:spcBef>
              <a:buNone/>
              <a:defRPr sz="600">
                <a:solidFill>
                  <a:schemeClr val="lt2"/>
                </a:solidFill>
                <a:latin typeface="Arial"/>
                <a:ea typeface="Arial"/>
                <a:cs typeface="Arial"/>
                <a:sym typeface="Arial"/>
              </a:defRPr>
            </a:lvl6pPr>
            <a:lvl7pPr marL="0" marR="0" lvl="6" indent="0" algn="l" rtl="0">
              <a:spcBef>
                <a:spcPts val="0"/>
              </a:spcBef>
              <a:buNone/>
              <a:defRPr sz="600">
                <a:solidFill>
                  <a:schemeClr val="lt2"/>
                </a:solidFill>
                <a:latin typeface="Arial"/>
                <a:ea typeface="Arial"/>
                <a:cs typeface="Arial"/>
                <a:sym typeface="Arial"/>
              </a:defRPr>
            </a:lvl7pPr>
            <a:lvl8pPr marL="0" marR="0" lvl="7" indent="0" algn="l" rtl="0">
              <a:spcBef>
                <a:spcPts val="0"/>
              </a:spcBef>
              <a:buNone/>
              <a:defRPr sz="600">
                <a:solidFill>
                  <a:schemeClr val="lt2"/>
                </a:solidFill>
                <a:latin typeface="Arial"/>
                <a:ea typeface="Arial"/>
                <a:cs typeface="Arial"/>
                <a:sym typeface="Arial"/>
              </a:defRPr>
            </a:lvl8pPr>
            <a:lvl9pPr marL="0" marR="0" lvl="8" indent="0" algn="l" rtl="0">
              <a:spcBef>
                <a:spcPts val="0"/>
              </a:spcBef>
              <a:buNone/>
              <a:defRPr sz="600">
                <a:solidFill>
                  <a:schemeClr val="lt2"/>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121" name="Google Shape;121;p101"/>
          <p:cNvSpPr txBox="1">
            <a:spLocks noGrp="1"/>
          </p:cNvSpPr>
          <p:nvPr>
            <p:ph type="ftr" idx="11"/>
          </p:nvPr>
        </p:nvSpPr>
        <p:spPr>
          <a:xfrm>
            <a:off x="252413" y="4857154"/>
            <a:ext cx="1509767"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a:solidFill>
                  <a:schemeClr val="accen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3"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id="{602133FA-89FD-0F8F-DE51-2D3467C2F58D}"/>
              </a:ext>
            </a:extLst>
          </p:cNvPr>
          <p:cNvSpPr txBox="1"/>
          <p:nvPr userDrawn="1"/>
        </p:nvSpPr>
        <p:spPr>
          <a:xfrm>
            <a:off x="4344604" y="4957405"/>
            <a:ext cx="454791" cy="186095"/>
          </a:xfrm>
          <a:prstGeom prst="rect">
            <a:avLst/>
          </a:prstGeom>
          <a:noFill/>
        </p:spPr>
        <p:txBody>
          <a:bodyPr vert="horz" wrap="square" lIns="0" tIns="0" rIns="0" bIns="0" rtlCol="0" anchor="ctr" anchorCtr="1">
            <a:spAutoFit/>
          </a:bodyPr>
          <a:lstStyle/>
          <a:p>
            <a:pPr algn="ctr">
              <a:spcBef>
                <a:spcPts val="0"/>
              </a:spcBef>
              <a:spcAft>
                <a:spcPts val="0"/>
              </a:spcAft>
            </a:pPr>
            <a:r>
              <a:rPr lang="en-US" sz="600">
                <a:solidFill>
                  <a:srgbClr val="626469"/>
                </a:solidFill>
                <a:latin typeface="Arial" panose="020B0604020202020204" pitchFamily="34" charset="0"/>
              </a:rPr>
              <a:t>Internal</a:t>
            </a: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700" r:id="rId1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sp>
        <p:nvSpPr>
          <p:cNvPr id="2"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id="{0D29E8BA-EBEF-707D-594A-7C8E97A6CB1F}"/>
              </a:ext>
            </a:extLst>
          </p:cNvPr>
          <p:cNvSpPr txBox="1"/>
          <p:nvPr userDrawn="1"/>
        </p:nvSpPr>
        <p:spPr>
          <a:xfrm>
            <a:off x="4344604" y="4957405"/>
            <a:ext cx="454791" cy="186095"/>
          </a:xfrm>
          <a:prstGeom prst="rect">
            <a:avLst/>
          </a:prstGeom>
          <a:noFill/>
        </p:spPr>
        <p:txBody>
          <a:bodyPr vert="horz" wrap="square" lIns="0" tIns="0" rIns="0" bIns="0" rtlCol="0" anchor="ctr" anchorCtr="1">
            <a:spAutoFit/>
          </a:bodyPr>
          <a:lstStyle/>
          <a:p>
            <a:pPr algn="ctr">
              <a:spcBef>
                <a:spcPts val="0"/>
              </a:spcBef>
              <a:spcAft>
                <a:spcPts val="0"/>
              </a:spcAft>
            </a:pPr>
            <a:r>
              <a:rPr lang="en-US" sz="600">
                <a:solidFill>
                  <a:srgbClr val="626469"/>
                </a:solidFill>
                <a:latin typeface="Arial" panose="020B0604020202020204" pitchFamily="34" charset="0"/>
              </a:rPr>
              <a:t>Internal</a:t>
            </a: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702" r:id="rId1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2"/>
        <p:cNvGrpSpPr/>
        <p:nvPr/>
      </p:nvGrpSpPr>
      <p:grpSpPr>
        <a:xfrm>
          <a:off x="0" y="0"/>
          <a:ext cx="0" cy="0"/>
          <a:chOff x="0" y="0"/>
          <a:chExt cx="0" cy="0"/>
        </a:xfrm>
      </p:grpSpPr>
      <p:sp>
        <p:nvSpPr>
          <p:cNvPr id="273" name="Google Shape;273;p60"/>
          <p:cNvSpPr txBox="1">
            <a:spLocks noGrp="1"/>
          </p:cNvSpPr>
          <p:nvPr>
            <p:ph type="title"/>
          </p:nvPr>
        </p:nvSpPr>
        <p:spPr>
          <a:xfrm>
            <a:off x="258057" y="230188"/>
            <a:ext cx="8633531" cy="369332"/>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36C746"/>
              </a:buClr>
              <a:buSzPts val="2400"/>
              <a:buFont typeface="Arial"/>
              <a:buNone/>
              <a:defRPr sz="2400" b="0" i="0" u="none" strike="noStrike" cap="none">
                <a:solidFill>
                  <a:srgbClr val="36C74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4" name="Google Shape;274;p60"/>
          <p:cNvSpPr txBox="1">
            <a:spLocks noGrp="1"/>
          </p:cNvSpPr>
          <p:nvPr>
            <p:ph type="body" idx="1"/>
          </p:nvPr>
        </p:nvSpPr>
        <p:spPr>
          <a:xfrm>
            <a:off x="252414" y="1203326"/>
            <a:ext cx="8639175" cy="3176587"/>
          </a:xfrm>
          <a:prstGeom prst="rect">
            <a:avLst/>
          </a:prstGeom>
          <a:noFill/>
          <a:ln>
            <a:noFill/>
          </a:ln>
        </p:spPr>
        <p:txBody>
          <a:bodyPr spcFirstLastPara="1" wrap="square" lIns="0" tIns="0" rIns="0" bIns="0" anchor="t" anchorCtr="0">
            <a:noAutofit/>
          </a:bodyPr>
          <a:lstStyle>
            <a:lvl1pPr marL="457200" marR="0" lvl="0" indent="-228600" algn="l" rtl="0">
              <a:spcBef>
                <a:spcPts val="500"/>
              </a:spcBef>
              <a:spcAft>
                <a:spcPts val="0"/>
              </a:spcAft>
              <a:buClr>
                <a:schemeClr val="lt2"/>
              </a:buClr>
              <a:buSzPts val="1500"/>
              <a:buFont typeface="Arial"/>
              <a:buNone/>
              <a:defRPr sz="1500" b="0" i="0" u="none" strike="noStrike" cap="none">
                <a:solidFill>
                  <a:schemeClr val="accent1"/>
                </a:solidFill>
                <a:latin typeface="Arial"/>
                <a:ea typeface="Arial"/>
                <a:cs typeface="Arial"/>
                <a:sym typeface="Arial"/>
              </a:defRPr>
            </a:lvl1pPr>
            <a:lvl2pPr marL="914400" marR="0" lvl="1" indent="-317500" algn="l" rtl="0">
              <a:spcBef>
                <a:spcPts val="500"/>
              </a:spcBef>
              <a:spcAft>
                <a:spcPts val="0"/>
              </a:spcAft>
              <a:buClr>
                <a:srgbClr val="36C746"/>
              </a:buClr>
              <a:buSzPts val="1400"/>
              <a:buFont typeface="Arial"/>
              <a:buChar char="•"/>
              <a:defRPr sz="1400" b="0" i="0" u="none" strike="noStrike" cap="none">
                <a:solidFill>
                  <a:schemeClr val="accent1"/>
                </a:solidFill>
                <a:latin typeface="Arial"/>
                <a:ea typeface="Arial"/>
                <a:cs typeface="Arial"/>
                <a:sym typeface="Arial"/>
              </a:defRPr>
            </a:lvl2pPr>
            <a:lvl3pPr marL="1371600" marR="0" lvl="2" indent="-311150" algn="l" rtl="0">
              <a:spcBef>
                <a:spcPts val="500"/>
              </a:spcBef>
              <a:spcAft>
                <a:spcPts val="0"/>
              </a:spcAft>
              <a:buClr>
                <a:srgbClr val="36C746"/>
              </a:buClr>
              <a:buSzPts val="1300"/>
              <a:buFont typeface="Arial"/>
              <a:buChar char="‒"/>
              <a:defRPr sz="1300" b="0" i="0" u="none" strike="noStrike" cap="none">
                <a:solidFill>
                  <a:schemeClr val="accent1"/>
                </a:solidFill>
                <a:latin typeface="Arial"/>
                <a:ea typeface="Arial"/>
                <a:cs typeface="Arial"/>
                <a:sym typeface="Arial"/>
              </a:defRPr>
            </a:lvl3pPr>
            <a:lvl4pPr marL="1828800" marR="0" lvl="3" indent="-304800" algn="l" rtl="0">
              <a:spcBef>
                <a:spcPts val="500"/>
              </a:spcBef>
              <a:spcAft>
                <a:spcPts val="0"/>
              </a:spcAft>
              <a:buClr>
                <a:srgbClr val="36C746"/>
              </a:buClr>
              <a:buSzPts val="1200"/>
              <a:buFont typeface="Arial"/>
              <a:buChar char="–"/>
              <a:defRPr sz="1200" b="0" i="0" u="none" strike="noStrike" cap="none">
                <a:solidFill>
                  <a:schemeClr val="accent1"/>
                </a:solidFill>
                <a:latin typeface="Arial"/>
                <a:ea typeface="Arial"/>
                <a:cs typeface="Arial"/>
                <a:sym typeface="Arial"/>
              </a:defRPr>
            </a:lvl4pPr>
            <a:lvl5pPr marL="2286000" marR="0" lvl="4" indent="-292100" algn="l" rtl="0">
              <a:spcBef>
                <a:spcPts val="500"/>
              </a:spcBef>
              <a:spcAft>
                <a:spcPts val="0"/>
              </a:spcAft>
              <a:buClr>
                <a:srgbClr val="36C746"/>
              </a:buClr>
              <a:buSzPts val="1000"/>
              <a:buFont typeface="Arial"/>
              <a:buChar char="–"/>
              <a:defRPr sz="1000" b="0" i="0" u="none" strike="noStrike" cap="none">
                <a:solidFill>
                  <a:schemeClr val="accent1"/>
                </a:solidFill>
                <a:latin typeface="Arial"/>
                <a:ea typeface="Arial"/>
                <a:cs typeface="Arial"/>
                <a:sym typeface="Arial"/>
              </a:defRPr>
            </a:lvl5pPr>
            <a:lvl6pPr marL="2743200" marR="0" lvl="5" indent="-292100" algn="l" rtl="0">
              <a:spcBef>
                <a:spcPts val="500"/>
              </a:spcBef>
              <a:spcAft>
                <a:spcPts val="0"/>
              </a:spcAft>
              <a:buClr>
                <a:schemeClr val="lt2"/>
              </a:buClr>
              <a:buSzPts val="1000"/>
              <a:buFont typeface="Arial"/>
              <a:buChar char="–"/>
              <a:defRPr sz="1000" b="0" i="0" u="none" strike="noStrike" cap="none">
                <a:solidFill>
                  <a:schemeClr val="accent1"/>
                </a:solidFill>
                <a:latin typeface="Arial"/>
                <a:ea typeface="Arial"/>
                <a:cs typeface="Arial"/>
                <a:sym typeface="Arial"/>
              </a:defRPr>
            </a:lvl6pPr>
            <a:lvl7pPr marL="3200400" marR="0" lvl="6" indent="-285750" algn="l" rtl="0">
              <a:spcBef>
                <a:spcPts val="500"/>
              </a:spcBef>
              <a:spcAft>
                <a:spcPts val="0"/>
              </a:spcAft>
              <a:buClr>
                <a:schemeClr val="lt2"/>
              </a:buClr>
              <a:buSzPts val="900"/>
              <a:buFont typeface="Arial"/>
              <a:buChar char="–"/>
              <a:defRPr sz="900" b="0" i="0" u="none" strike="noStrike" cap="none">
                <a:solidFill>
                  <a:schemeClr val="accent1"/>
                </a:solidFill>
                <a:latin typeface="Arial"/>
                <a:ea typeface="Arial"/>
                <a:cs typeface="Arial"/>
                <a:sym typeface="Arial"/>
              </a:defRPr>
            </a:lvl7pPr>
            <a:lvl8pPr marL="3657600" marR="0" lvl="7" indent="-355600" algn="l" rtl="0">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5" name="Google Shape;275;p60"/>
          <p:cNvSpPr txBox="1">
            <a:spLocks noGrp="1"/>
          </p:cNvSpPr>
          <p:nvPr>
            <p:ph type="sldNum" idx="12"/>
          </p:nvPr>
        </p:nvSpPr>
        <p:spPr>
          <a:xfrm>
            <a:off x="1747891" y="4857155"/>
            <a:ext cx="525690" cy="92333"/>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600">
                <a:solidFill>
                  <a:schemeClr val="lt2"/>
                </a:solidFill>
                <a:latin typeface="Arial"/>
                <a:ea typeface="Arial"/>
                <a:cs typeface="Arial"/>
                <a:sym typeface="Arial"/>
              </a:defRPr>
            </a:lvl1pPr>
            <a:lvl2pPr marL="0" marR="0" lvl="1" indent="0" algn="l" rtl="0">
              <a:spcBef>
                <a:spcPts val="0"/>
              </a:spcBef>
              <a:buNone/>
              <a:defRPr sz="600">
                <a:solidFill>
                  <a:schemeClr val="lt2"/>
                </a:solidFill>
                <a:latin typeface="Arial"/>
                <a:ea typeface="Arial"/>
                <a:cs typeface="Arial"/>
                <a:sym typeface="Arial"/>
              </a:defRPr>
            </a:lvl2pPr>
            <a:lvl3pPr marL="0" marR="0" lvl="2" indent="0" algn="l" rtl="0">
              <a:spcBef>
                <a:spcPts val="0"/>
              </a:spcBef>
              <a:buNone/>
              <a:defRPr sz="600">
                <a:solidFill>
                  <a:schemeClr val="lt2"/>
                </a:solidFill>
                <a:latin typeface="Arial"/>
                <a:ea typeface="Arial"/>
                <a:cs typeface="Arial"/>
                <a:sym typeface="Arial"/>
              </a:defRPr>
            </a:lvl3pPr>
            <a:lvl4pPr marL="0" marR="0" lvl="3" indent="0" algn="l" rtl="0">
              <a:spcBef>
                <a:spcPts val="0"/>
              </a:spcBef>
              <a:buNone/>
              <a:defRPr sz="600">
                <a:solidFill>
                  <a:schemeClr val="lt2"/>
                </a:solidFill>
                <a:latin typeface="Arial"/>
                <a:ea typeface="Arial"/>
                <a:cs typeface="Arial"/>
                <a:sym typeface="Arial"/>
              </a:defRPr>
            </a:lvl4pPr>
            <a:lvl5pPr marL="0" marR="0" lvl="4" indent="0" algn="l" rtl="0">
              <a:spcBef>
                <a:spcPts val="0"/>
              </a:spcBef>
              <a:buNone/>
              <a:defRPr sz="600">
                <a:solidFill>
                  <a:schemeClr val="lt2"/>
                </a:solidFill>
                <a:latin typeface="Arial"/>
                <a:ea typeface="Arial"/>
                <a:cs typeface="Arial"/>
                <a:sym typeface="Arial"/>
              </a:defRPr>
            </a:lvl5pPr>
            <a:lvl6pPr marL="0" marR="0" lvl="5" indent="0" algn="l" rtl="0">
              <a:spcBef>
                <a:spcPts val="0"/>
              </a:spcBef>
              <a:buNone/>
              <a:defRPr sz="600">
                <a:solidFill>
                  <a:schemeClr val="lt2"/>
                </a:solidFill>
                <a:latin typeface="Arial"/>
                <a:ea typeface="Arial"/>
                <a:cs typeface="Arial"/>
                <a:sym typeface="Arial"/>
              </a:defRPr>
            </a:lvl6pPr>
            <a:lvl7pPr marL="0" marR="0" lvl="6" indent="0" algn="l" rtl="0">
              <a:spcBef>
                <a:spcPts val="0"/>
              </a:spcBef>
              <a:buNone/>
              <a:defRPr sz="600">
                <a:solidFill>
                  <a:schemeClr val="lt2"/>
                </a:solidFill>
                <a:latin typeface="Arial"/>
                <a:ea typeface="Arial"/>
                <a:cs typeface="Arial"/>
                <a:sym typeface="Arial"/>
              </a:defRPr>
            </a:lvl7pPr>
            <a:lvl8pPr marL="0" marR="0" lvl="7" indent="0" algn="l" rtl="0">
              <a:spcBef>
                <a:spcPts val="0"/>
              </a:spcBef>
              <a:buNone/>
              <a:defRPr sz="600">
                <a:solidFill>
                  <a:schemeClr val="lt2"/>
                </a:solidFill>
                <a:latin typeface="Arial"/>
                <a:ea typeface="Arial"/>
                <a:cs typeface="Arial"/>
                <a:sym typeface="Arial"/>
              </a:defRPr>
            </a:lvl8pPr>
            <a:lvl9pPr marL="0" marR="0" lvl="8" indent="0" algn="l" rtl="0">
              <a:spcBef>
                <a:spcPts val="0"/>
              </a:spcBef>
              <a:buNone/>
              <a:defRPr sz="600">
                <a:solidFill>
                  <a:schemeClr val="lt2"/>
                </a:solidFill>
                <a:latin typeface="Arial"/>
                <a:ea typeface="Arial"/>
                <a:cs typeface="Arial"/>
                <a:sym typeface="Arial"/>
              </a:defRPr>
            </a:lvl9pPr>
          </a:lstStyle>
          <a:p>
            <a:pPr marL="0" lvl="0" indent="0" algn="l" rtl="0">
              <a:spcBef>
                <a:spcPts val="0"/>
              </a:spcBef>
              <a:spcAft>
                <a:spcPts val="0"/>
              </a:spcAft>
              <a:buNone/>
            </a:pPr>
            <a:r>
              <a:rPr lang="en-US"/>
              <a:t>Page </a:t>
            </a:r>
            <a:fld id="{00000000-1234-1234-1234-123412341234}" type="slidenum">
              <a:rPr lang="en-US"/>
              <a:t>‹#›</a:t>
            </a:fld>
            <a:endParaRPr/>
          </a:p>
        </p:txBody>
      </p:sp>
      <p:sp>
        <p:nvSpPr>
          <p:cNvPr id="276" name="Google Shape;276;p60"/>
          <p:cNvSpPr txBox="1">
            <a:spLocks noGrp="1"/>
          </p:cNvSpPr>
          <p:nvPr>
            <p:ph type="ftr" idx="11"/>
          </p:nvPr>
        </p:nvSpPr>
        <p:spPr>
          <a:xfrm>
            <a:off x="252413" y="4857155"/>
            <a:ext cx="1509767" cy="92333"/>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600">
                <a:solidFill>
                  <a:schemeClr val="accen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id="{051E0106-2A65-9492-AD82-AF9F0041E732}"/>
              </a:ext>
            </a:extLst>
          </p:cNvPr>
          <p:cNvSpPr txBox="1"/>
          <p:nvPr userDrawn="1"/>
        </p:nvSpPr>
        <p:spPr>
          <a:xfrm>
            <a:off x="4344604" y="4957405"/>
            <a:ext cx="454791" cy="186095"/>
          </a:xfrm>
          <a:prstGeom prst="rect">
            <a:avLst/>
          </a:prstGeom>
          <a:noFill/>
        </p:spPr>
        <p:txBody>
          <a:bodyPr vert="horz" wrap="square" lIns="0" tIns="0" rIns="0" bIns="0" rtlCol="0" anchor="ctr" anchorCtr="1">
            <a:spAutoFit/>
          </a:bodyPr>
          <a:lstStyle/>
          <a:p>
            <a:pPr algn="ctr">
              <a:spcBef>
                <a:spcPts val="0"/>
              </a:spcBef>
              <a:spcAft>
                <a:spcPts val="0"/>
              </a:spcAft>
            </a:pPr>
            <a:r>
              <a:rPr lang="en-US" sz="600">
                <a:solidFill>
                  <a:srgbClr val="626469"/>
                </a:solidFill>
                <a:latin typeface="Arial" panose="020B0604020202020204" pitchFamily="34" charset="0"/>
              </a:rPr>
              <a:t>Internal</a:t>
            </a: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5" r:id="rId1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rd.usda.gov/programs-services/community-facilities" TargetMode="Externa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hyperlink" Target="https://www.rd.usda.gov/programs-services/electric-programs/rural-energy-savings-program" TargetMode="Externa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4.xml"/><Relationship Id="rId1" Type="http://schemas.openxmlformats.org/officeDocument/2006/relationships/tags" Target="../tags/tag2.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9.xml"/><Relationship Id="rId1" Type="http://schemas.openxmlformats.org/officeDocument/2006/relationships/tags" Target="../tags/tag3.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hyperlink" Target="https://www.transportation.gov/grants/SS4A" TargetMode="Externa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hyperlink" Target="https://www.epa.gov/clean-heavy-duty-vehicles-program" TargetMode="Externa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hyperlink" Target="https://www.epa.gov/inflation-reduction-act/inflation-reduction-act-community-change-grants-program" TargetMode="External"/><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hyperlink" Target="https://www.energy.gov/oced/era" TargetMode="Externa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1"/>
          <p:cNvPicPr preferRelativeResize="0">
            <a:picLocks noGrp="1"/>
          </p:cNvPicPr>
          <p:nvPr>
            <p:ph type="pic" idx="2"/>
          </p:nvPr>
        </p:nvPicPr>
        <p:blipFill rotWithShape="1">
          <a:blip r:embed="rId3">
            <a:alphaModFix/>
          </a:blip>
          <a:srcRect t="7139" b="7139"/>
          <a:stretch/>
        </p:blipFill>
        <p:spPr>
          <a:xfrm>
            <a:off x="0" y="0"/>
            <a:ext cx="9144000" cy="5143500"/>
          </a:xfrm>
          <a:prstGeom prst="rect">
            <a:avLst/>
          </a:prstGeom>
          <a:solidFill>
            <a:srgbClr val="8E8F93">
              <a:alpha val="20000"/>
            </a:srgbClr>
          </a:solidFill>
          <a:ln>
            <a:noFill/>
          </a:ln>
        </p:spPr>
      </p:pic>
      <p:sp>
        <p:nvSpPr>
          <p:cNvPr id="421" name="Google Shape;421;p1"/>
          <p:cNvSpPr txBox="1">
            <a:spLocks noGrp="1"/>
          </p:cNvSpPr>
          <p:nvPr>
            <p:ph type="title"/>
          </p:nvPr>
        </p:nvSpPr>
        <p:spPr>
          <a:xfrm>
            <a:off x="0" y="2041071"/>
            <a:ext cx="9144000" cy="867640"/>
          </a:xfrm>
          <a:prstGeom prst="rect">
            <a:avLst/>
          </a:prstGeom>
          <a:solidFill>
            <a:schemeClr val="dk2">
              <a:alpha val="80000"/>
            </a:schemeClr>
          </a:solidFill>
          <a:ln>
            <a:noFill/>
          </a:ln>
        </p:spPr>
        <p:txBody>
          <a:bodyPr spcFirstLastPara="1" wrap="square" lIns="252000" tIns="0" rIns="0" bIns="0" anchor="ctr" anchorCtr="0">
            <a:noAutofit/>
          </a:bodyPr>
          <a:lstStyle/>
          <a:p>
            <a:pPr marL="0" lvl="0" indent="0" algn="l" rtl="0">
              <a:spcBef>
                <a:spcPts val="0"/>
              </a:spcBef>
              <a:spcAft>
                <a:spcPts val="0"/>
              </a:spcAft>
              <a:buClr>
                <a:srgbClr val="FFFFFF"/>
              </a:buClr>
              <a:buSzPts val="2400"/>
              <a:buFont typeface="Arial"/>
              <a:buNone/>
            </a:pPr>
            <a:r>
              <a:rPr lang="en-US" dirty="0"/>
              <a:t>Federal Grants for Sustainability &amp; Resiliency</a:t>
            </a:r>
            <a:endParaRPr dirty="0"/>
          </a:p>
        </p:txBody>
      </p:sp>
      <p:sp>
        <p:nvSpPr>
          <p:cNvPr id="422" name="Google Shape;422;p1"/>
          <p:cNvSpPr txBox="1">
            <a:spLocks noGrp="1"/>
          </p:cNvSpPr>
          <p:nvPr>
            <p:ph type="body" idx="1"/>
          </p:nvPr>
        </p:nvSpPr>
        <p:spPr>
          <a:xfrm>
            <a:off x="0" y="2900365"/>
            <a:ext cx="9144000" cy="725400"/>
          </a:xfrm>
          <a:prstGeom prst="rect">
            <a:avLst/>
          </a:prstGeom>
          <a:solidFill>
            <a:schemeClr val="dk2"/>
          </a:solidFill>
          <a:ln>
            <a:noFill/>
          </a:ln>
        </p:spPr>
        <p:txBody>
          <a:bodyPr spcFirstLastPara="1" wrap="square" lIns="252000" tIns="0" rIns="0" bIns="0" anchor="ctr" anchorCtr="0">
            <a:noAutofit/>
          </a:bodyPr>
          <a:lstStyle/>
          <a:p>
            <a:pPr marL="0" lvl="0" indent="0" algn="l" rtl="0">
              <a:spcBef>
                <a:spcPts val="0"/>
              </a:spcBef>
              <a:spcAft>
                <a:spcPts val="0"/>
              </a:spcAft>
              <a:buClr>
                <a:schemeClr val="lt1"/>
              </a:buClr>
              <a:buSzPts val="1200"/>
              <a:buNone/>
            </a:pPr>
            <a:r>
              <a:rPr lang="en-US" dirty="0"/>
              <a:t>Kate Sipla</a:t>
            </a:r>
            <a:br>
              <a:rPr lang="en-US" dirty="0"/>
            </a:br>
            <a:r>
              <a:rPr lang="en-US" dirty="0"/>
              <a:t>Local Government Program Manager, Schneider Electric</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FDCB52-8E74-5B34-B1CD-A1613F04EBFF}"/>
              </a:ext>
            </a:extLst>
          </p:cNvPr>
          <p:cNvSpPr>
            <a:spLocks noGrp="1"/>
          </p:cNvSpPr>
          <p:nvPr>
            <p:ph type="body" idx="1"/>
          </p:nvPr>
        </p:nvSpPr>
        <p:spPr/>
        <p:txBody>
          <a:bodyPr/>
          <a:lstStyle/>
          <a:p>
            <a:r>
              <a:rPr lang="en-US" dirty="0"/>
              <a:t>Program purpose: This program provides affordable funding to purchase, construct, and/or improve essential community facilities in rural areas. </a:t>
            </a:r>
            <a:br>
              <a:rPr lang="en-US" dirty="0"/>
            </a:br>
            <a:endParaRPr lang="en-US" dirty="0"/>
          </a:p>
          <a:p>
            <a:r>
              <a:rPr lang="en-US" dirty="0"/>
              <a:t>Eligible Applicants: Public agencies, community-based non profit corporations, and Federally recognized tribes with </a:t>
            </a:r>
            <a:r>
              <a:rPr lang="en-US" b="1" dirty="0"/>
              <a:t>no more than 20,000 residents</a:t>
            </a:r>
            <a:r>
              <a:rPr lang="en-US" dirty="0"/>
              <a:t> according to the latest US Census data. </a:t>
            </a:r>
          </a:p>
          <a:p>
            <a:endParaRPr lang="en-US" dirty="0"/>
          </a:p>
          <a:p>
            <a:r>
              <a:rPr lang="en-US" dirty="0"/>
              <a:t>Eligible Facilities: </a:t>
            </a:r>
          </a:p>
          <a:p>
            <a:r>
              <a:rPr lang="en-US" dirty="0"/>
              <a:t>Health care facilities such as hospitals, medical &amp; dental clinics, nursing homes or assisted living facilities</a:t>
            </a:r>
          </a:p>
          <a:p>
            <a:r>
              <a:rPr lang="en-US" dirty="0"/>
              <a:t>Public facilities such as town halls, courthouses, airport hangars or street improvements</a:t>
            </a:r>
          </a:p>
          <a:p>
            <a:r>
              <a:rPr lang="en-US" dirty="0"/>
              <a:t>Community support services such as child care centers, community centers, fairgrounds or transitional housing</a:t>
            </a:r>
          </a:p>
          <a:p>
            <a:r>
              <a:rPr lang="en-US" dirty="0"/>
              <a:t>Public safety services such as fire and police stations, prisons, police and fire vehicles, public works vehicles or equipment</a:t>
            </a:r>
          </a:p>
          <a:p>
            <a:r>
              <a:rPr lang="en-US" dirty="0"/>
              <a:t>Educational services such as museums, libraries or schools</a:t>
            </a:r>
          </a:p>
          <a:p>
            <a:r>
              <a:rPr lang="en-US" dirty="0"/>
              <a:t>Utility services such as telemedicine or distance learning equipment</a:t>
            </a:r>
          </a:p>
          <a:p>
            <a:r>
              <a:rPr lang="en-US" dirty="0"/>
              <a:t>Local food systems such as community gardens, food pantries, community kitchens, food banks, food hubs or greenhouses</a:t>
            </a:r>
          </a:p>
          <a:p>
            <a:endParaRPr lang="en-US" dirty="0"/>
          </a:p>
        </p:txBody>
      </p:sp>
      <p:sp>
        <p:nvSpPr>
          <p:cNvPr id="3" name="Text Placeholder 2">
            <a:extLst>
              <a:ext uri="{FF2B5EF4-FFF2-40B4-BE49-F238E27FC236}">
                <a16:creationId xmlns:a16="http://schemas.microsoft.com/office/drawing/2014/main" id="{5E5FA8CE-BB3A-E8ED-ACCB-22559FD9F82C}"/>
              </a:ext>
            </a:extLst>
          </p:cNvPr>
          <p:cNvSpPr>
            <a:spLocks noGrp="1"/>
          </p:cNvSpPr>
          <p:nvPr>
            <p:ph type="body" idx="2"/>
          </p:nvPr>
        </p:nvSpPr>
        <p:spPr/>
        <p:txBody>
          <a:bodyPr/>
          <a:lstStyle/>
          <a:p>
            <a:pPr marL="301624" lvl="0" indent="-285750" algn="l" rtl="0">
              <a:spcBef>
                <a:spcPts val="1000"/>
              </a:spcBef>
              <a:spcAft>
                <a:spcPts val="0"/>
              </a:spcAft>
              <a:buSzPts val="1500"/>
              <a:buFont typeface="Arial"/>
              <a:buChar char="•"/>
            </a:pPr>
            <a:r>
              <a:rPr lang="en-US" sz="1600" b="1" dirty="0"/>
              <a:t>Community Facilities Direct Loans</a:t>
            </a:r>
          </a:p>
          <a:p>
            <a:pPr marL="301624" lvl="0" indent="-285750" algn="l" rtl="0">
              <a:spcBef>
                <a:spcPts val="1000"/>
              </a:spcBef>
              <a:spcAft>
                <a:spcPts val="0"/>
              </a:spcAft>
              <a:buSzPts val="1500"/>
              <a:buFont typeface="Arial"/>
              <a:buChar char="•"/>
            </a:pPr>
            <a:r>
              <a:rPr lang="en-US" sz="1600" dirty="0"/>
              <a:t>Low interest direct loans &amp; grants</a:t>
            </a:r>
          </a:p>
          <a:p>
            <a:pPr marL="301624" lvl="0" indent="-285750" algn="l" rtl="0">
              <a:spcBef>
                <a:spcPts val="1000"/>
              </a:spcBef>
              <a:spcAft>
                <a:spcPts val="0"/>
              </a:spcAft>
              <a:buSzPts val="1500"/>
              <a:buFont typeface="Arial"/>
              <a:buChar char="•"/>
            </a:pPr>
            <a:r>
              <a:rPr lang="en-US" sz="1600" dirty="0"/>
              <a:t>Open year round</a:t>
            </a:r>
          </a:p>
          <a:p>
            <a:pPr marL="301624" lvl="0" indent="-285750" algn="l" rtl="0">
              <a:spcBef>
                <a:spcPts val="1000"/>
              </a:spcBef>
              <a:spcAft>
                <a:spcPts val="0"/>
              </a:spcAft>
              <a:buSzPts val="1500"/>
              <a:buFont typeface="Arial"/>
              <a:buChar char="•"/>
            </a:pPr>
            <a:r>
              <a:rPr lang="en-US" sz="1600" dirty="0"/>
              <a:t>Priority given to communities of &lt;5500 residents or median household income below 80% of state nonmetropolitan median </a:t>
            </a:r>
          </a:p>
          <a:p>
            <a:pPr marL="301624" lvl="0" indent="-285750" algn="l" rtl="0">
              <a:spcBef>
                <a:spcPts val="1000"/>
              </a:spcBef>
              <a:spcAft>
                <a:spcPts val="0"/>
              </a:spcAft>
              <a:buSzPts val="1500"/>
              <a:buFont typeface="Arial"/>
              <a:buChar char="•"/>
            </a:pPr>
            <a:r>
              <a:rPr lang="en-US" sz="1600" dirty="0"/>
              <a:t>Varying levels of cost share for grants</a:t>
            </a:r>
          </a:p>
          <a:p>
            <a:pPr marL="301624" lvl="0" indent="-285750" algn="l" rtl="0">
              <a:spcBef>
                <a:spcPts val="1000"/>
              </a:spcBef>
              <a:spcAft>
                <a:spcPts val="0"/>
              </a:spcAft>
              <a:buSzPts val="1500"/>
              <a:buFont typeface="Arial"/>
              <a:buChar char="•"/>
            </a:pPr>
            <a:r>
              <a:rPr lang="en-US" sz="1600" dirty="0">
                <a:hlinkClick r:id="rId2"/>
              </a:rPr>
              <a:t>Program website</a:t>
            </a:r>
            <a:endParaRPr lang="en-US" sz="1600" dirty="0"/>
          </a:p>
          <a:p>
            <a:pPr marL="301624" lvl="0" indent="-285750" algn="l" rtl="0">
              <a:spcBef>
                <a:spcPts val="1000"/>
              </a:spcBef>
              <a:spcAft>
                <a:spcPts val="0"/>
              </a:spcAft>
              <a:buSzPts val="1500"/>
              <a:buFont typeface="Arial"/>
              <a:buChar char="•"/>
            </a:pPr>
            <a:endParaRPr lang="en-US" dirty="0"/>
          </a:p>
        </p:txBody>
      </p:sp>
      <p:sp>
        <p:nvSpPr>
          <p:cNvPr id="4" name="Title 3">
            <a:extLst>
              <a:ext uri="{FF2B5EF4-FFF2-40B4-BE49-F238E27FC236}">
                <a16:creationId xmlns:a16="http://schemas.microsoft.com/office/drawing/2014/main" id="{1145C089-7DCB-EAE8-65C0-FF5225C8271D}"/>
              </a:ext>
            </a:extLst>
          </p:cNvPr>
          <p:cNvSpPr>
            <a:spLocks noGrp="1"/>
          </p:cNvSpPr>
          <p:nvPr>
            <p:ph type="title"/>
          </p:nvPr>
        </p:nvSpPr>
        <p:spPr/>
        <p:txBody>
          <a:bodyPr/>
          <a:lstStyle/>
          <a:p>
            <a:r>
              <a:rPr lang="en-US" dirty="0"/>
              <a:t>Federal Grants: USDA</a:t>
            </a:r>
          </a:p>
        </p:txBody>
      </p:sp>
      <p:sp>
        <p:nvSpPr>
          <p:cNvPr id="5" name="Text Placeholder 4">
            <a:extLst>
              <a:ext uri="{FF2B5EF4-FFF2-40B4-BE49-F238E27FC236}">
                <a16:creationId xmlns:a16="http://schemas.microsoft.com/office/drawing/2014/main" id="{0F9C7D20-7040-3A51-3ACD-7B92F3736D9D}"/>
              </a:ext>
            </a:extLst>
          </p:cNvPr>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55086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FDCB52-8E74-5B34-B1CD-A1613F04EBFF}"/>
              </a:ext>
            </a:extLst>
          </p:cNvPr>
          <p:cNvSpPr>
            <a:spLocks noGrp="1"/>
          </p:cNvSpPr>
          <p:nvPr>
            <p:ph type="body" idx="1"/>
          </p:nvPr>
        </p:nvSpPr>
        <p:spPr/>
        <p:txBody>
          <a:bodyPr/>
          <a:lstStyle/>
          <a:p>
            <a:endParaRPr lang="en-US" dirty="0"/>
          </a:p>
          <a:p>
            <a:r>
              <a:rPr lang="en-US" dirty="0"/>
              <a:t>Program purpose: </a:t>
            </a:r>
            <a:br>
              <a:rPr lang="en-US" dirty="0"/>
            </a:br>
            <a:br>
              <a:rPr lang="en-US" dirty="0"/>
            </a:br>
            <a:r>
              <a:rPr lang="en-US" b="0" i="0" dirty="0">
                <a:solidFill>
                  <a:schemeClr val="tx1">
                    <a:lumMod val="65000"/>
                    <a:lumOff val="35000"/>
                  </a:schemeClr>
                </a:solidFill>
                <a:effectLst/>
                <a:latin typeface="Source Sans Pro Web"/>
              </a:rPr>
              <a:t>The Rural Energy Savings Program (RESP) provides loans to rural utilities and other companies who provide energy efficiency loans to qualified consumers to implement cost-effective energy efficiency measures. RESP will help lower energy bills for rural families and businesses and will reduce barriers to investing in energy efficiency projects. </a:t>
            </a:r>
            <a:br>
              <a:rPr lang="en-US" dirty="0"/>
            </a:br>
            <a:endParaRPr lang="en-US" dirty="0"/>
          </a:p>
          <a:p>
            <a:pPr algn="l"/>
            <a:r>
              <a:rPr lang="en-US" dirty="0"/>
              <a:t>Eligible Applicants:</a:t>
            </a:r>
            <a:br>
              <a:rPr lang="en-US" dirty="0"/>
            </a:br>
            <a:br>
              <a:rPr lang="en-US" dirty="0"/>
            </a:br>
            <a:r>
              <a:rPr lang="en-US" b="0" i="0" dirty="0">
                <a:solidFill>
                  <a:schemeClr val="tx1">
                    <a:lumMod val="65000"/>
                    <a:lumOff val="35000"/>
                  </a:schemeClr>
                </a:solidFill>
                <a:effectLst/>
                <a:latin typeface="Source Sans Pro Web"/>
              </a:rPr>
              <a:t>RUS makes loans to corporations, states, territories, and subdivisions and agencies thereof; municipalities; people's utility districts; and cooperative, nonprofit, limited-dividend, or mutual associations that provide or propose to provide:</a:t>
            </a:r>
            <a:br>
              <a:rPr lang="en-US" b="0" i="0" dirty="0">
                <a:solidFill>
                  <a:schemeClr val="tx1">
                    <a:lumMod val="65000"/>
                    <a:lumOff val="35000"/>
                  </a:schemeClr>
                </a:solidFill>
                <a:effectLst/>
                <a:latin typeface="Source Sans Pro Web"/>
              </a:rPr>
            </a:br>
            <a:br>
              <a:rPr lang="en-US" b="0" i="0" dirty="0">
                <a:solidFill>
                  <a:schemeClr val="tx1">
                    <a:lumMod val="65000"/>
                    <a:lumOff val="35000"/>
                  </a:schemeClr>
                </a:solidFill>
                <a:effectLst/>
                <a:latin typeface="Source Sans Pro Web"/>
              </a:rPr>
            </a:br>
            <a:r>
              <a:rPr lang="en-US" b="0" i="0" dirty="0">
                <a:solidFill>
                  <a:schemeClr val="tx1">
                    <a:lumMod val="65000"/>
                    <a:lumOff val="35000"/>
                  </a:schemeClr>
                </a:solidFill>
                <a:effectLst/>
                <a:latin typeface="Source Sans Pro Web"/>
              </a:rPr>
              <a:t>The retail electric service needs of rural areas;</a:t>
            </a:r>
            <a:br>
              <a:rPr lang="en-US" b="0" i="0" dirty="0">
                <a:solidFill>
                  <a:schemeClr val="tx1">
                    <a:lumMod val="65000"/>
                    <a:lumOff val="35000"/>
                  </a:schemeClr>
                </a:solidFill>
                <a:effectLst/>
                <a:latin typeface="Source Sans Pro Web"/>
              </a:rPr>
            </a:br>
            <a:br>
              <a:rPr lang="en-US" b="0" i="0" dirty="0">
                <a:solidFill>
                  <a:schemeClr val="tx1">
                    <a:lumMod val="65000"/>
                    <a:lumOff val="35000"/>
                  </a:schemeClr>
                </a:solidFill>
                <a:effectLst/>
                <a:latin typeface="Source Sans Pro Web"/>
              </a:rPr>
            </a:br>
            <a:r>
              <a:rPr lang="en-US" b="0" i="0" dirty="0">
                <a:solidFill>
                  <a:schemeClr val="tx1">
                    <a:lumMod val="65000"/>
                    <a:lumOff val="35000"/>
                  </a:schemeClr>
                </a:solidFill>
                <a:effectLst/>
                <a:latin typeface="Source Sans Pro Web"/>
              </a:rPr>
              <a:t>The power supply needs of distribution borrowers under the terms of power supply arrangements satisfactory to RUS;  </a:t>
            </a:r>
            <a:br>
              <a:rPr lang="en-US" b="0" i="0" dirty="0">
                <a:solidFill>
                  <a:schemeClr val="tx1">
                    <a:lumMod val="65000"/>
                    <a:lumOff val="35000"/>
                  </a:schemeClr>
                </a:solidFill>
                <a:effectLst/>
                <a:latin typeface="Source Sans Pro Web"/>
              </a:rPr>
            </a:br>
            <a:br>
              <a:rPr lang="en-US" b="0" i="0" dirty="0">
                <a:solidFill>
                  <a:schemeClr val="tx1">
                    <a:lumMod val="65000"/>
                    <a:lumOff val="35000"/>
                  </a:schemeClr>
                </a:solidFill>
                <a:effectLst/>
                <a:latin typeface="Source Sans Pro Web"/>
              </a:rPr>
            </a:br>
            <a:r>
              <a:rPr lang="en-US" b="0" i="0" dirty="0">
                <a:solidFill>
                  <a:schemeClr val="tx1">
                    <a:lumMod val="65000"/>
                    <a:lumOff val="35000"/>
                  </a:schemeClr>
                </a:solidFill>
                <a:effectLst/>
                <a:latin typeface="Source Sans Pro Web"/>
              </a:rPr>
              <a:t>Or eligible purposes under RESP, including energy efficiency, renewable energy, energy storage or energy conservation measures and related services, improvements, financing, or relending.</a:t>
            </a:r>
          </a:p>
          <a:p>
            <a:endParaRPr lang="en-US" dirty="0">
              <a:solidFill>
                <a:schemeClr val="tx1">
                  <a:lumMod val="65000"/>
                  <a:lumOff val="35000"/>
                </a:schemeClr>
              </a:solidFill>
            </a:endParaRPr>
          </a:p>
          <a:p>
            <a:endParaRPr lang="en-US" dirty="0"/>
          </a:p>
          <a:p>
            <a:endParaRPr lang="en-US" dirty="0"/>
          </a:p>
        </p:txBody>
      </p:sp>
      <p:sp>
        <p:nvSpPr>
          <p:cNvPr id="3" name="Text Placeholder 2">
            <a:extLst>
              <a:ext uri="{FF2B5EF4-FFF2-40B4-BE49-F238E27FC236}">
                <a16:creationId xmlns:a16="http://schemas.microsoft.com/office/drawing/2014/main" id="{5E5FA8CE-BB3A-E8ED-ACCB-22559FD9F82C}"/>
              </a:ext>
            </a:extLst>
          </p:cNvPr>
          <p:cNvSpPr>
            <a:spLocks noGrp="1"/>
          </p:cNvSpPr>
          <p:nvPr>
            <p:ph type="body" idx="2"/>
          </p:nvPr>
        </p:nvSpPr>
        <p:spPr>
          <a:xfrm>
            <a:off x="252413" y="982952"/>
            <a:ext cx="3821444" cy="3418927"/>
          </a:xfrm>
        </p:spPr>
        <p:txBody>
          <a:bodyPr/>
          <a:lstStyle/>
          <a:p>
            <a:pPr marL="301624" lvl="0" indent="-285750" algn="l" rtl="0">
              <a:spcBef>
                <a:spcPts val="1000"/>
              </a:spcBef>
              <a:spcAft>
                <a:spcPts val="0"/>
              </a:spcAft>
              <a:buSzPts val="1500"/>
              <a:buFont typeface="Arial"/>
              <a:buChar char="•"/>
            </a:pPr>
            <a:r>
              <a:rPr lang="en-US" sz="1600" b="1" dirty="0"/>
              <a:t>Rural Energy Savings Program</a:t>
            </a:r>
          </a:p>
          <a:p>
            <a:pPr marL="301624" lvl="0" indent="-285750" algn="l" rtl="0">
              <a:spcBef>
                <a:spcPts val="1000"/>
              </a:spcBef>
              <a:spcAft>
                <a:spcPts val="0"/>
              </a:spcAft>
              <a:buSzPts val="1500"/>
              <a:buFont typeface="Arial"/>
              <a:buChar char="•"/>
            </a:pPr>
            <a:r>
              <a:rPr lang="en-US" sz="1600" dirty="0"/>
              <a:t>Loan up to 20 years at 0% interest</a:t>
            </a:r>
          </a:p>
          <a:p>
            <a:pPr marL="301624" lvl="0" indent="-285750" algn="l" rtl="0">
              <a:spcBef>
                <a:spcPts val="1000"/>
              </a:spcBef>
              <a:spcAft>
                <a:spcPts val="0"/>
              </a:spcAft>
              <a:buSzPts val="1500"/>
              <a:buFont typeface="Arial"/>
              <a:buChar char="•"/>
            </a:pPr>
            <a:r>
              <a:rPr lang="en-US" sz="1600" dirty="0"/>
              <a:t>Up to 5% interest rate for relending to qualified consumers up to 10 years</a:t>
            </a:r>
          </a:p>
          <a:p>
            <a:pPr marL="301624" lvl="0" indent="-285750" algn="l" rtl="0">
              <a:spcBef>
                <a:spcPts val="1000"/>
              </a:spcBef>
              <a:spcAft>
                <a:spcPts val="0"/>
              </a:spcAft>
              <a:buSzPts val="1500"/>
              <a:buFont typeface="Arial"/>
              <a:buChar char="•"/>
            </a:pPr>
            <a:r>
              <a:rPr lang="en-US" sz="1600" dirty="0"/>
              <a:t>Up to 4% of loan total for startup costs</a:t>
            </a:r>
          </a:p>
          <a:p>
            <a:pPr marL="301624" lvl="0" indent="-285750" algn="l" rtl="0">
              <a:spcBef>
                <a:spcPts val="1000"/>
              </a:spcBef>
              <a:spcAft>
                <a:spcPts val="0"/>
              </a:spcAft>
              <a:buSzPts val="1500"/>
              <a:buFont typeface="Arial"/>
              <a:buChar char="•"/>
            </a:pPr>
            <a:r>
              <a:rPr lang="en-US" sz="1600" dirty="0">
                <a:hlinkClick r:id="rId2"/>
              </a:rPr>
              <a:t>Program website</a:t>
            </a:r>
            <a:endParaRPr lang="en-US" sz="1600" dirty="0"/>
          </a:p>
          <a:p>
            <a:pPr marL="301624" lvl="0" indent="-285750" algn="l" rtl="0">
              <a:spcBef>
                <a:spcPts val="1000"/>
              </a:spcBef>
              <a:spcAft>
                <a:spcPts val="0"/>
              </a:spcAft>
              <a:buSzPts val="1500"/>
              <a:buFont typeface="Arial"/>
              <a:buChar char="•"/>
            </a:pPr>
            <a:endParaRPr lang="en-US" dirty="0"/>
          </a:p>
        </p:txBody>
      </p:sp>
      <p:sp>
        <p:nvSpPr>
          <p:cNvPr id="4" name="Title 3">
            <a:extLst>
              <a:ext uri="{FF2B5EF4-FFF2-40B4-BE49-F238E27FC236}">
                <a16:creationId xmlns:a16="http://schemas.microsoft.com/office/drawing/2014/main" id="{1145C089-7DCB-EAE8-65C0-FF5225C8271D}"/>
              </a:ext>
            </a:extLst>
          </p:cNvPr>
          <p:cNvSpPr>
            <a:spLocks noGrp="1"/>
          </p:cNvSpPr>
          <p:nvPr>
            <p:ph type="title"/>
          </p:nvPr>
        </p:nvSpPr>
        <p:spPr/>
        <p:txBody>
          <a:bodyPr/>
          <a:lstStyle/>
          <a:p>
            <a:r>
              <a:rPr lang="en-US" dirty="0"/>
              <a:t>Federal Grants: USDA</a:t>
            </a:r>
          </a:p>
        </p:txBody>
      </p:sp>
      <p:sp>
        <p:nvSpPr>
          <p:cNvPr id="5" name="Text Placeholder 4">
            <a:extLst>
              <a:ext uri="{FF2B5EF4-FFF2-40B4-BE49-F238E27FC236}">
                <a16:creationId xmlns:a16="http://schemas.microsoft.com/office/drawing/2014/main" id="{0F9C7D20-7040-3A51-3ACD-7B92F3736D9D}"/>
              </a:ext>
            </a:extLst>
          </p:cNvPr>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62529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BBB76D-A213-F324-E689-928DF30BAD52}"/>
              </a:ext>
            </a:extLst>
          </p:cNvPr>
          <p:cNvPicPr>
            <a:picLocks noChangeAspect="1"/>
          </p:cNvPicPr>
          <p:nvPr/>
        </p:nvPicPr>
        <p:blipFill>
          <a:blip r:embed="rId3"/>
          <a:srcRect l="3769" r="3769"/>
          <a:stretch/>
        </p:blipFill>
        <p:spPr>
          <a:xfrm>
            <a:off x="4611412" y="0"/>
            <a:ext cx="4532587" cy="5143500"/>
          </a:xfrm>
          <a:prstGeom prst="rect">
            <a:avLst/>
          </a:prstGeom>
        </p:spPr>
      </p:pic>
      <p:sp>
        <p:nvSpPr>
          <p:cNvPr id="3" name="Text Placeholder 2">
            <a:extLst>
              <a:ext uri="{FF2B5EF4-FFF2-40B4-BE49-F238E27FC236}">
                <a16:creationId xmlns:a16="http://schemas.microsoft.com/office/drawing/2014/main" id="{564CC0CF-4917-A3E8-08F1-82B6CCD98812}"/>
              </a:ext>
            </a:extLst>
          </p:cNvPr>
          <p:cNvSpPr>
            <a:spLocks noGrp="1"/>
          </p:cNvSpPr>
          <p:nvPr>
            <p:ph type="body" idx="2"/>
          </p:nvPr>
        </p:nvSpPr>
        <p:spPr>
          <a:xfrm>
            <a:off x="260133" y="1001548"/>
            <a:ext cx="3749962" cy="3693970"/>
          </a:xfrm>
        </p:spPr>
        <p:txBody>
          <a:bodyPr>
            <a:normAutofit/>
          </a:bodyPr>
          <a:lstStyle/>
          <a:p>
            <a:pPr marL="301623" lvl="0" indent="-285750" algn="l" rtl="0">
              <a:spcBef>
                <a:spcPts val="1000"/>
              </a:spcBef>
              <a:spcAft>
                <a:spcPts val="0"/>
              </a:spcAft>
              <a:buSzPts val="1500"/>
              <a:buFont typeface="Arial"/>
              <a:buChar char="•"/>
            </a:pPr>
            <a:r>
              <a:rPr lang="en-US" sz="2000" dirty="0"/>
              <a:t>COG</a:t>
            </a:r>
          </a:p>
          <a:p>
            <a:pPr marL="301623" lvl="0" indent="-285750" algn="l" rtl="0">
              <a:spcBef>
                <a:spcPts val="1000"/>
              </a:spcBef>
              <a:spcAft>
                <a:spcPts val="0"/>
              </a:spcAft>
              <a:buSzPts val="1500"/>
              <a:buFont typeface="Arial"/>
              <a:buChar char="•"/>
            </a:pPr>
            <a:r>
              <a:rPr lang="en-US" sz="2000" dirty="0"/>
              <a:t>DOLA</a:t>
            </a:r>
          </a:p>
          <a:p>
            <a:pPr marL="301623" lvl="0" indent="-285750" algn="l" rtl="0">
              <a:spcBef>
                <a:spcPts val="1000"/>
              </a:spcBef>
              <a:spcAft>
                <a:spcPts val="0"/>
              </a:spcAft>
              <a:buSzPts val="1500"/>
              <a:buFont typeface="Arial"/>
              <a:buChar char="•"/>
            </a:pPr>
            <a:r>
              <a:rPr lang="en-US" sz="2000" dirty="0"/>
              <a:t>Colorado Energy Office</a:t>
            </a:r>
          </a:p>
          <a:p>
            <a:pPr marL="301623" lvl="0" indent="-285750" algn="l" rtl="0">
              <a:spcBef>
                <a:spcPts val="1000"/>
              </a:spcBef>
              <a:spcAft>
                <a:spcPts val="0"/>
              </a:spcAft>
              <a:buSzPts val="1500"/>
              <a:buFont typeface="Arial"/>
              <a:buChar char="•"/>
            </a:pPr>
            <a:r>
              <a:rPr lang="en-US" sz="2000" dirty="0"/>
              <a:t>Past awards as examples</a:t>
            </a:r>
          </a:p>
          <a:p>
            <a:pPr marL="301623" lvl="0" indent="-285750" algn="l" rtl="0">
              <a:spcBef>
                <a:spcPts val="1000"/>
              </a:spcBef>
              <a:spcAft>
                <a:spcPts val="0"/>
              </a:spcAft>
              <a:buSzPts val="1500"/>
              <a:buFont typeface="Arial"/>
              <a:buChar char="•"/>
            </a:pPr>
            <a:r>
              <a:rPr lang="en-US" sz="2000" dirty="0"/>
              <a:t>Regional grant efforts – reach out to your neighbors</a:t>
            </a:r>
          </a:p>
          <a:p>
            <a:pPr marL="301623" lvl="0" indent="-285750" algn="l" rtl="0">
              <a:spcBef>
                <a:spcPts val="1000"/>
              </a:spcBef>
              <a:spcAft>
                <a:spcPts val="0"/>
              </a:spcAft>
              <a:buSzPts val="1500"/>
              <a:buFont typeface="Arial"/>
              <a:buChar char="•"/>
            </a:pPr>
            <a:r>
              <a:rPr lang="en-US" sz="2000" dirty="0"/>
              <a:t>Schneider Electric team</a:t>
            </a:r>
          </a:p>
        </p:txBody>
      </p:sp>
      <p:sp>
        <p:nvSpPr>
          <p:cNvPr id="4" name="Title 3">
            <a:extLst>
              <a:ext uri="{FF2B5EF4-FFF2-40B4-BE49-F238E27FC236}">
                <a16:creationId xmlns:a16="http://schemas.microsoft.com/office/drawing/2014/main" id="{7DA67BF3-55AD-7047-0BB6-71C8BDAD0A15}"/>
              </a:ext>
            </a:extLst>
          </p:cNvPr>
          <p:cNvSpPr>
            <a:spLocks noGrp="1"/>
          </p:cNvSpPr>
          <p:nvPr>
            <p:ph type="title"/>
          </p:nvPr>
        </p:nvSpPr>
        <p:spPr>
          <a:xfrm>
            <a:off x="145076" y="78650"/>
            <a:ext cx="3980075" cy="738664"/>
          </a:xfrm>
        </p:spPr>
        <p:txBody>
          <a:bodyPr/>
          <a:lstStyle/>
          <a:p>
            <a:r>
              <a:rPr lang="en-US" dirty="0"/>
              <a:t>Resources for Grant Support</a:t>
            </a:r>
          </a:p>
        </p:txBody>
      </p:sp>
      <p:sp>
        <p:nvSpPr>
          <p:cNvPr id="5" name="Text Placeholder 4">
            <a:extLst>
              <a:ext uri="{FF2B5EF4-FFF2-40B4-BE49-F238E27FC236}">
                <a16:creationId xmlns:a16="http://schemas.microsoft.com/office/drawing/2014/main" id="{D6A1C370-A058-0645-33BC-20E76B13AA55}"/>
              </a:ext>
            </a:extLst>
          </p:cNvPr>
          <p:cNvSpPr>
            <a:spLocks noGrp="1"/>
          </p:cNvSpPr>
          <p:nvPr>
            <p:ph type="body" idx="3"/>
          </p:nvPr>
        </p:nvSpPr>
        <p:spPr/>
        <p:txBody>
          <a:bodyPr/>
          <a:lstStyle/>
          <a:p>
            <a:endParaRPr lang="en-US" dirty="0">
              <a:noFill/>
            </a:endParaRPr>
          </a:p>
        </p:txBody>
      </p:sp>
    </p:spTree>
    <p:extLst>
      <p:ext uri="{BB962C8B-B14F-4D97-AF65-F5344CB8AC3E}">
        <p14:creationId xmlns:p14="http://schemas.microsoft.com/office/powerpoint/2010/main" val="337383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BBB76D-A213-F324-E689-928DF30BAD52}"/>
              </a:ext>
            </a:extLst>
          </p:cNvPr>
          <p:cNvPicPr>
            <a:picLocks noChangeAspect="1"/>
          </p:cNvPicPr>
          <p:nvPr/>
        </p:nvPicPr>
        <p:blipFill>
          <a:blip r:embed="rId3"/>
          <a:srcRect l="20626" r="20626"/>
          <a:stretch/>
        </p:blipFill>
        <p:spPr>
          <a:xfrm>
            <a:off x="4611412" y="0"/>
            <a:ext cx="4532587" cy="5143500"/>
          </a:xfrm>
          <a:prstGeom prst="rect">
            <a:avLst/>
          </a:prstGeom>
        </p:spPr>
      </p:pic>
      <p:sp>
        <p:nvSpPr>
          <p:cNvPr id="3" name="Text Placeholder 2">
            <a:extLst>
              <a:ext uri="{FF2B5EF4-FFF2-40B4-BE49-F238E27FC236}">
                <a16:creationId xmlns:a16="http://schemas.microsoft.com/office/drawing/2014/main" id="{564CC0CF-4917-A3E8-08F1-82B6CCD98812}"/>
              </a:ext>
            </a:extLst>
          </p:cNvPr>
          <p:cNvSpPr>
            <a:spLocks noGrp="1"/>
          </p:cNvSpPr>
          <p:nvPr>
            <p:ph type="body" idx="2"/>
          </p:nvPr>
        </p:nvSpPr>
        <p:spPr>
          <a:xfrm>
            <a:off x="260132" y="893929"/>
            <a:ext cx="3865019" cy="4249571"/>
          </a:xfrm>
        </p:spPr>
        <p:txBody>
          <a:bodyPr>
            <a:noAutofit/>
          </a:bodyPr>
          <a:lstStyle/>
          <a:p>
            <a:pPr marL="301623" lvl="0" indent="-285750" algn="l" rtl="0">
              <a:spcBef>
                <a:spcPts val="1000"/>
              </a:spcBef>
              <a:spcAft>
                <a:spcPts val="0"/>
              </a:spcAft>
              <a:buSzPts val="1500"/>
              <a:buFont typeface="Arial"/>
              <a:buChar char="•"/>
            </a:pPr>
            <a:r>
              <a:rPr lang="en-US" sz="2000" dirty="0"/>
              <a:t>Investing in sustainability creates healthier, more attractive, more resilient communities</a:t>
            </a:r>
          </a:p>
          <a:p>
            <a:pPr marL="301623" lvl="0" indent="-285750" algn="l" rtl="0">
              <a:spcBef>
                <a:spcPts val="1000"/>
              </a:spcBef>
              <a:spcAft>
                <a:spcPts val="0"/>
              </a:spcAft>
              <a:buSzPts val="1500"/>
              <a:buFont typeface="Arial"/>
              <a:buChar char="•"/>
            </a:pPr>
            <a:r>
              <a:rPr lang="en-US" sz="2000" dirty="0"/>
              <a:t>Consider long term impact, not just up front costs</a:t>
            </a:r>
          </a:p>
          <a:p>
            <a:pPr marL="301623" lvl="0" indent="-285750" algn="l" rtl="0">
              <a:spcBef>
                <a:spcPts val="1000"/>
              </a:spcBef>
              <a:spcAft>
                <a:spcPts val="0"/>
              </a:spcAft>
              <a:buSzPts val="1500"/>
              <a:buFont typeface="Arial"/>
              <a:buChar char="•"/>
            </a:pPr>
            <a:r>
              <a:rPr lang="en-US" sz="2000" dirty="0"/>
              <a:t>Leverage sustainability to your economic advantage</a:t>
            </a:r>
          </a:p>
          <a:p>
            <a:pPr marL="301623" lvl="0" indent="-285750" algn="l" rtl="0">
              <a:spcBef>
                <a:spcPts val="1000"/>
              </a:spcBef>
              <a:spcAft>
                <a:spcPts val="0"/>
              </a:spcAft>
              <a:buSzPts val="1500"/>
              <a:buFont typeface="Arial"/>
              <a:buChar char="•"/>
            </a:pPr>
            <a:r>
              <a:rPr lang="en-US" sz="2000" dirty="0"/>
              <a:t>There has never been more funding available for sustainability! </a:t>
            </a:r>
          </a:p>
        </p:txBody>
      </p:sp>
      <p:sp>
        <p:nvSpPr>
          <p:cNvPr id="4" name="Title 3">
            <a:extLst>
              <a:ext uri="{FF2B5EF4-FFF2-40B4-BE49-F238E27FC236}">
                <a16:creationId xmlns:a16="http://schemas.microsoft.com/office/drawing/2014/main" id="{7DA67BF3-55AD-7047-0BB6-71C8BDAD0A15}"/>
              </a:ext>
            </a:extLst>
          </p:cNvPr>
          <p:cNvSpPr>
            <a:spLocks noGrp="1"/>
          </p:cNvSpPr>
          <p:nvPr>
            <p:ph type="title"/>
          </p:nvPr>
        </p:nvSpPr>
        <p:spPr>
          <a:xfrm>
            <a:off x="145076" y="263316"/>
            <a:ext cx="3980075" cy="369332"/>
          </a:xfrm>
        </p:spPr>
        <p:txBody>
          <a:bodyPr/>
          <a:lstStyle/>
          <a:p>
            <a:r>
              <a:rPr lang="en-US" dirty="0"/>
              <a:t>Takeaways</a:t>
            </a:r>
          </a:p>
        </p:txBody>
      </p:sp>
      <p:sp>
        <p:nvSpPr>
          <p:cNvPr id="5" name="Text Placeholder 4">
            <a:extLst>
              <a:ext uri="{FF2B5EF4-FFF2-40B4-BE49-F238E27FC236}">
                <a16:creationId xmlns:a16="http://schemas.microsoft.com/office/drawing/2014/main" id="{D6A1C370-A058-0645-33BC-20E76B13AA55}"/>
              </a:ext>
            </a:extLst>
          </p:cNvPr>
          <p:cNvSpPr>
            <a:spLocks noGrp="1"/>
          </p:cNvSpPr>
          <p:nvPr>
            <p:ph type="body" idx="3"/>
          </p:nvPr>
        </p:nvSpPr>
        <p:spPr/>
        <p:txBody>
          <a:bodyPr/>
          <a:lstStyle/>
          <a:p>
            <a:endParaRPr lang="en-US" dirty="0">
              <a:noFill/>
            </a:endParaRPr>
          </a:p>
        </p:txBody>
      </p:sp>
    </p:spTree>
    <p:extLst>
      <p:ext uri="{BB962C8B-B14F-4D97-AF65-F5344CB8AC3E}">
        <p14:creationId xmlns:p14="http://schemas.microsoft.com/office/powerpoint/2010/main" val="98794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g21d7a5d4985_7_18"/>
          <p:cNvSpPr txBox="1">
            <a:spLocks noGrp="1"/>
          </p:cNvSpPr>
          <p:nvPr>
            <p:ph type="subTitle" idx="1"/>
          </p:nvPr>
        </p:nvSpPr>
        <p:spPr>
          <a:xfrm>
            <a:off x="252413" y="2955454"/>
            <a:ext cx="8647200" cy="307800"/>
          </a:xfrm>
          <a:prstGeom prst="rect">
            <a:avLst/>
          </a:prstGeom>
        </p:spPr>
        <p:txBody>
          <a:bodyPr spcFirstLastPara="1" wrap="square" lIns="0" tIns="0" rIns="0" bIns="0" anchor="t" anchorCtr="0">
            <a:noAutofit/>
          </a:bodyPr>
          <a:lstStyle/>
          <a:p>
            <a:pPr marL="0" lvl="0" indent="0" algn="ctr" rtl="0">
              <a:spcBef>
                <a:spcPts val="400"/>
              </a:spcBef>
              <a:spcAft>
                <a:spcPts val="0"/>
              </a:spcAft>
              <a:buNone/>
            </a:pPr>
            <a:r>
              <a:rPr lang="en-US" sz="2800" b="1" dirty="0"/>
              <a:t>Kate Sipla:</a:t>
            </a:r>
            <a:r>
              <a:rPr lang="en-US" sz="2800" dirty="0"/>
              <a:t> </a:t>
            </a:r>
            <a:r>
              <a:rPr lang="en-US" sz="2800" b="1" dirty="0"/>
              <a:t>kate.sipla@se.com </a:t>
            </a:r>
            <a:endParaRPr sz="2800" b="1" dirty="0"/>
          </a:p>
          <a:p>
            <a:pPr marL="0" lvl="0" indent="0" algn="ctr" rtl="0">
              <a:spcBef>
                <a:spcPts val="400"/>
              </a:spcBef>
              <a:spcAft>
                <a:spcPts val="0"/>
              </a:spcAft>
              <a:buNone/>
            </a:pPr>
            <a:endParaRPr sz="2800" dirty="0"/>
          </a:p>
          <a:p>
            <a:pPr marL="0" lvl="0" indent="0" algn="ctr" rtl="0">
              <a:spcBef>
                <a:spcPts val="400"/>
              </a:spcBef>
              <a:spcAft>
                <a:spcPts val="0"/>
              </a:spcAft>
              <a:buNone/>
            </a:pPr>
            <a:r>
              <a:rPr lang="en-US" sz="2800" b="1" dirty="0"/>
              <a:t>Eric Lowe: eric.lowe@state.co.us</a:t>
            </a:r>
            <a:endParaRPr sz="2800" dirty="0"/>
          </a:p>
        </p:txBody>
      </p:sp>
      <p:sp>
        <p:nvSpPr>
          <p:cNvPr id="1289" name="Google Shape;1289;g21d7a5d4985_7_18"/>
          <p:cNvSpPr txBox="1">
            <a:spLocks noGrp="1"/>
          </p:cNvSpPr>
          <p:nvPr>
            <p:ph type="ctrTitle"/>
          </p:nvPr>
        </p:nvSpPr>
        <p:spPr>
          <a:xfrm>
            <a:off x="252413" y="1713559"/>
            <a:ext cx="8647200" cy="1231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6000" dirty="0"/>
              <a:t>Q&amp;A</a:t>
            </a:r>
            <a:endParaRPr sz="6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F18A28DF-7D06-43DC-AA14-5D7B00BABABA}"/>
              </a:ext>
            </a:extLst>
          </p:cNvPr>
          <p:cNvSpPr/>
          <p:nvPr/>
        </p:nvSpPr>
        <p:spPr>
          <a:xfrm rot="5400000" flipH="1">
            <a:off x="7007365" y="3006866"/>
            <a:ext cx="1068077" cy="3205188"/>
          </a:xfrm>
          <a:prstGeom prst="rect">
            <a:avLst/>
          </a:prstGeom>
          <a:gradFill>
            <a:gsLst>
              <a:gs pos="0">
                <a:schemeClr val="tx1">
                  <a:alpha val="67000"/>
                </a:schemeClr>
              </a:gs>
              <a:gs pos="100000">
                <a:schemeClr val="tx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9" name="Text Placeholder 92">
            <a:extLst>
              <a:ext uri="{FF2B5EF4-FFF2-40B4-BE49-F238E27FC236}">
                <a16:creationId xmlns:a16="http://schemas.microsoft.com/office/drawing/2014/main" id="{760AB5F1-8C8C-4139-BAFE-5A8375244A7A}"/>
              </a:ext>
            </a:extLst>
          </p:cNvPr>
          <p:cNvSpPr>
            <a:spLocks noGrp="1"/>
          </p:cNvSpPr>
          <p:nvPr>
            <p:ph type="body" sz="quarter" idx="14"/>
          </p:nvPr>
        </p:nvSpPr>
        <p:spPr>
          <a:xfrm>
            <a:off x="5938811" y="-7951"/>
            <a:ext cx="746127" cy="5143502"/>
          </a:xfrm>
        </p:spPr>
        <p:txBody>
          <a:bodyPr/>
          <a:lstStyle/>
          <a:p>
            <a:r>
              <a:rPr lang="en-US" dirty="0"/>
              <a:t> </a:t>
            </a:r>
          </a:p>
        </p:txBody>
      </p:sp>
      <p:sp>
        <p:nvSpPr>
          <p:cNvPr id="60" name="Text Placeholder 34">
            <a:extLst>
              <a:ext uri="{FF2B5EF4-FFF2-40B4-BE49-F238E27FC236}">
                <a16:creationId xmlns:a16="http://schemas.microsoft.com/office/drawing/2014/main" id="{62335E5E-68EF-48FD-9873-B3343F811A04}"/>
              </a:ext>
            </a:extLst>
          </p:cNvPr>
          <p:cNvSpPr>
            <a:spLocks noGrp="1"/>
          </p:cNvSpPr>
          <p:nvPr>
            <p:ph type="body" sz="quarter" idx="34"/>
          </p:nvPr>
        </p:nvSpPr>
        <p:spPr>
          <a:xfrm>
            <a:off x="6967181" y="3172555"/>
            <a:ext cx="2012247" cy="1084102"/>
          </a:xfrm>
        </p:spPr>
        <p:txBody>
          <a:bodyPr/>
          <a:lstStyle/>
          <a:p>
            <a:pPr algn="ctr"/>
            <a:r>
              <a:rPr lang="en-US" sz="1600" dirty="0">
                <a:solidFill>
                  <a:schemeClr val="tx1">
                    <a:lumMod val="65000"/>
                    <a:lumOff val="35000"/>
                  </a:schemeClr>
                </a:solidFill>
              </a:rPr>
              <a:t>Kate Sipla</a:t>
            </a:r>
          </a:p>
          <a:p>
            <a:pPr algn="ctr"/>
            <a:endParaRPr lang="en-US" sz="1600" dirty="0">
              <a:solidFill>
                <a:schemeClr val="tx1">
                  <a:lumMod val="65000"/>
                  <a:lumOff val="35000"/>
                </a:schemeClr>
              </a:solidFill>
            </a:endParaRPr>
          </a:p>
          <a:p>
            <a:pPr algn="ctr"/>
            <a:r>
              <a:rPr lang="en-US" dirty="0">
                <a:solidFill>
                  <a:schemeClr val="tx1">
                    <a:lumMod val="65000"/>
                    <a:lumOff val="35000"/>
                  </a:schemeClr>
                </a:solidFill>
              </a:rPr>
              <a:t>Local &amp; State Government </a:t>
            </a:r>
          </a:p>
          <a:p>
            <a:pPr algn="ctr"/>
            <a:r>
              <a:rPr lang="en-US" dirty="0">
                <a:solidFill>
                  <a:schemeClr val="tx1">
                    <a:lumMod val="65000"/>
                    <a:lumOff val="35000"/>
                  </a:schemeClr>
                </a:solidFill>
              </a:rPr>
              <a:t>Program Manager</a:t>
            </a:r>
          </a:p>
        </p:txBody>
      </p:sp>
      <p:pic>
        <p:nvPicPr>
          <p:cNvPr id="8" name="Picture Placeholder 7" descr="A person smiling at camera&#10;&#10;Description automatically generated">
            <a:extLst>
              <a:ext uri="{FF2B5EF4-FFF2-40B4-BE49-F238E27FC236}">
                <a16:creationId xmlns:a16="http://schemas.microsoft.com/office/drawing/2014/main" id="{99A9D132-19E6-5669-40D6-ECD6E480DA71}"/>
              </a:ext>
            </a:extLst>
          </p:cNvPr>
          <p:cNvPicPr>
            <a:picLocks noGrp="1" noChangeAspect="1"/>
          </p:cNvPicPr>
          <p:nvPr>
            <p:ph type="pic" sz="quarter" idx="18"/>
          </p:nvPr>
        </p:nvPicPr>
        <p:blipFill>
          <a:blip r:embed="rId4"/>
          <a:srcRect l="24183" r="24183"/>
          <a:stretch>
            <a:fillRect/>
          </a:stretch>
        </p:blipFill>
        <p:spPr>
          <a:xfrm>
            <a:off x="7122636" y="156949"/>
            <a:ext cx="1583663" cy="2900149"/>
          </a:xfrm>
        </p:spPr>
      </p:pic>
      <p:sp>
        <p:nvSpPr>
          <p:cNvPr id="33" name="Rectangle 32">
            <a:extLst>
              <a:ext uri="{FF2B5EF4-FFF2-40B4-BE49-F238E27FC236}">
                <a16:creationId xmlns:a16="http://schemas.microsoft.com/office/drawing/2014/main" id="{4A2DE14F-E9A5-6B5F-097A-B61876F4EA39}"/>
              </a:ext>
            </a:extLst>
          </p:cNvPr>
          <p:cNvSpPr/>
          <p:nvPr/>
        </p:nvSpPr>
        <p:spPr>
          <a:xfrm>
            <a:off x="3347037" y="414679"/>
            <a:ext cx="2129523" cy="2470424"/>
          </a:xfrm>
          <a:prstGeom prst="rect">
            <a:avLst/>
          </a:prstGeom>
          <a:solidFill>
            <a:srgbClr val="3DCD58"/>
          </a:solidFill>
        </p:spPr>
        <p:txBody>
          <a:bodyPr vert="horz" lIns="116898" tIns="116898" rIns="116898" bIns="116898" rtlCol="0">
            <a:noAutofit/>
          </a:bodyPr>
          <a:lstStyle/>
          <a:p>
            <a:pPr defTabSz="311734">
              <a:buClrTx/>
              <a:defRPr/>
            </a:pPr>
            <a:endParaRPr lang="en-US" sz="1100" b="1" dirty="0">
              <a:solidFill>
                <a:srgbClr val="3DCD58"/>
              </a:solidFill>
              <a:ea typeface="+mn-ea"/>
            </a:endParaRPr>
          </a:p>
        </p:txBody>
      </p:sp>
      <p:sp>
        <p:nvSpPr>
          <p:cNvPr id="34" name="Rectangle 33">
            <a:extLst>
              <a:ext uri="{FF2B5EF4-FFF2-40B4-BE49-F238E27FC236}">
                <a16:creationId xmlns:a16="http://schemas.microsoft.com/office/drawing/2014/main" id="{FDE8B2F0-C914-938D-506C-9117CA08F1B8}"/>
              </a:ext>
            </a:extLst>
          </p:cNvPr>
          <p:cNvSpPr/>
          <p:nvPr/>
        </p:nvSpPr>
        <p:spPr>
          <a:xfrm>
            <a:off x="284411" y="3228199"/>
            <a:ext cx="1241207" cy="1369286"/>
          </a:xfrm>
          <a:prstGeom prst="rect">
            <a:avLst/>
          </a:prstGeom>
          <a:solidFill>
            <a:sysClr val="windowText" lastClr="000000">
              <a:alpha val="67082"/>
            </a:sysClr>
          </a:solidFill>
        </p:spPr>
        <p:txBody>
          <a:bodyPr vert="horz" lIns="116898" tIns="116898" rIns="116898" bIns="116898" rtlCol="0">
            <a:noAutofit/>
          </a:bodyPr>
          <a:lstStyle/>
          <a:p>
            <a:pPr defTabSz="311734">
              <a:buClrTx/>
              <a:defRPr/>
            </a:pPr>
            <a:endParaRPr lang="en-US" sz="1100" b="1" dirty="0">
              <a:solidFill>
                <a:srgbClr val="3DCD58"/>
              </a:solidFill>
              <a:ea typeface="+mn-ea"/>
            </a:endParaRPr>
          </a:p>
        </p:txBody>
      </p:sp>
      <p:sp>
        <p:nvSpPr>
          <p:cNvPr id="35" name="Rectangle 34">
            <a:extLst>
              <a:ext uri="{FF2B5EF4-FFF2-40B4-BE49-F238E27FC236}">
                <a16:creationId xmlns:a16="http://schemas.microsoft.com/office/drawing/2014/main" id="{481FD96A-22DD-025A-7E23-C003924A1D15}"/>
              </a:ext>
            </a:extLst>
          </p:cNvPr>
          <p:cNvSpPr/>
          <p:nvPr/>
        </p:nvSpPr>
        <p:spPr>
          <a:xfrm>
            <a:off x="1643578" y="3228199"/>
            <a:ext cx="1241207" cy="1369286"/>
          </a:xfrm>
          <a:prstGeom prst="rect">
            <a:avLst/>
          </a:prstGeom>
          <a:solidFill>
            <a:sysClr val="windowText" lastClr="000000">
              <a:alpha val="67082"/>
            </a:sysClr>
          </a:solidFill>
        </p:spPr>
        <p:txBody>
          <a:bodyPr vert="horz" lIns="116898" tIns="116898" rIns="116898" bIns="116898" rtlCol="0">
            <a:noAutofit/>
          </a:bodyPr>
          <a:lstStyle/>
          <a:p>
            <a:pPr defTabSz="311734">
              <a:buClrTx/>
              <a:defRPr/>
            </a:pPr>
            <a:endParaRPr lang="en-US" sz="1100" b="1" dirty="0">
              <a:solidFill>
                <a:srgbClr val="3DCD58"/>
              </a:solidFill>
              <a:ea typeface="+mn-ea"/>
            </a:endParaRPr>
          </a:p>
        </p:txBody>
      </p:sp>
      <p:sp>
        <p:nvSpPr>
          <p:cNvPr id="36" name="Rectangle 35">
            <a:extLst>
              <a:ext uri="{FF2B5EF4-FFF2-40B4-BE49-F238E27FC236}">
                <a16:creationId xmlns:a16="http://schemas.microsoft.com/office/drawing/2014/main" id="{133AEE3D-91FA-C5EF-B301-9266726CBD2A}"/>
              </a:ext>
            </a:extLst>
          </p:cNvPr>
          <p:cNvSpPr/>
          <p:nvPr/>
        </p:nvSpPr>
        <p:spPr>
          <a:xfrm>
            <a:off x="3015167" y="3228199"/>
            <a:ext cx="1241207" cy="1369286"/>
          </a:xfrm>
          <a:prstGeom prst="rect">
            <a:avLst/>
          </a:prstGeom>
          <a:solidFill>
            <a:sysClr val="windowText" lastClr="000000">
              <a:alpha val="67082"/>
            </a:sysClr>
          </a:solidFill>
        </p:spPr>
        <p:txBody>
          <a:bodyPr vert="horz" lIns="116898" tIns="116898" rIns="116898" bIns="116898" rtlCol="0">
            <a:noAutofit/>
          </a:bodyPr>
          <a:lstStyle/>
          <a:p>
            <a:pPr defTabSz="311734">
              <a:buClrTx/>
              <a:defRPr/>
            </a:pPr>
            <a:endParaRPr lang="en-US" sz="1100" b="1" dirty="0">
              <a:solidFill>
                <a:srgbClr val="3DCD58"/>
              </a:solidFill>
              <a:ea typeface="+mn-ea"/>
            </a:endParaRPr>
          </a:p>
        </p:txBody>
      </p:sp>
      <p:sp>
        <p:nvSpPr>
          <p:cNvPr id="37" name="Content Placeholder 2">
            <a:extLst>
              <a:ext uri="{FF2B5EF4-FFF2-40B4-BE49-F238E27FC236}">
                <a16:creationId xmlns:a16="http://schemas.microsoft.com/office/drawing/2014/main" id="{401A19AD-8320-6F1A-41DF-A4077635B2B8}"/>
              </a:ext>
            </a:extLst>
          </p:cNvPr>
          <p:cNvSpPr txBox="1">
            <a:spLocks/>
          </p:cNvSpPr>
          <p:nvPr/>
        </p:nvSpPr>
        <p:spPr>
          <a:xfrm>
            <a:off x="425248" y="3403489"/>
            <a:ext cx="975903" cy="902364"/>
          </a:xfrm>
          <a:prstGeom prst="rect">
            <a:avLst/>
          </a:prstGeom>
          <a:noFill/>
        </p:spPr>
        <p:txBody>
          <a:bodyPr vert="horz" wrap="square" lIns="0" tIns="0" rIns="0" bIns="0" rtlCol="0" anchor="t">
            <a:noAutofit/>
          </a:bodyPr>
          <a:lstStyle>
            <a:lvl1pPr marL="236538" indent="-236538" algn="l" defTabSz="457184" rtl="0" eaLnBrk="1" latinLnBrk="0" hangingPunct="1">
              <a:spcBef>
                <a:spcPts val="500"/>
              </a:spcBef>
              <a:spcAft>
                <a:spcPts val="500"/>
              </a:spcAft>
              <a:buClr>
                <a:schemeClr val="tx2"/>
              </a:buClr>
              <a:buFont typeface="Arial" panose="020B0604020202020204" pitchFamily="34" charset="0"/>
              <a:buNone/>
              <a:defRPr sz="1200" kern="1200">
                <a:solidFill>
                  <a:schemeClr val="accent1"/>
                </a:solidFill>
                <a:latin typeface="Arial"/>
                <a:ea typeface="+mn-ea"/>
                <a:cs typeface="Arial"/>
              </a:defRPr>
            </a:lvl1pPr>
            <a:lvl2pPr marL="171450" indent="-171450" algn="l" defTabSz="447659" rtl="0" eaLnBrk="1" latinLnBrk="0" hangingPunct="1">
              <a:spcBef>
                <a:spcPts val="0"/>
              </a:spcBef>
              <a:spcAft>
                <a:spcPts val="500"/>
              </a:spcAft>
              <a:buClr>
                <a:schemeClr val="tx2"/>
              </a:buClr>
              <a:buFont typeface="Arial" charset="0"/>
              <a:buChar char="•"/>
              <a:defRPr sz="1200" kern="1200">
                <a:solidFill>
                  <a:schemeClr val="accent1"/>
                </a:solidFill>
                <a:latin typeface="Arial"/>
                <a:ea typeface="+mn-ea"/>
                <a:cs typeface="Arial"/>
              </a:defRPr>
            </a:lvl2pPr>
            <a:lvl3pPr marL="630238" indent="-173038" algn="l" defTabSz="457184" rtl="0" eaLnBrk="1" latinLnBrk="0" hangingPunct="1">
              <a:spcBef>
                <a:spcPts val="500"/>
              </a:spcBef>
              <a:spcAft>
                <a:spcPts val="500"/>
              </a:spcAft>
              <a:buClr>
                <a:schemeClr val="tx2"/>
              </a:buClr>
              <a:buFont typeface="Arial" panose="020B0604020202020204" pitchFamily="34" charset="0"/>
              <a:buChar char="•"/>
              <a:defRPr sz="1100" kern="1200">
                <a:solidFill>
                  <a:schemeClr val="accent1"/>
                </a:solidFill>
                <a:latin typeface="Arial"/>
                <a:ea typeface="+mn-ea"/>
                <a:cs typeface="Arial"/>
              </a:defRPr>
            </a:lvl3pPr>
            <a:lvl4pPr marL="803275" indent="-173038" algn="l" defTabSz="457184" rtl="0" eaLnBrk="1" latinLnBrk="0" hangingPunct="1">
              <a:spcBef>
                <a:spcPts val="500"/>
              </a:spcBef>
              <a:spcAft>
                <a:spcPts val="500"/>
              </a:spcAft>
              <a:buClr>
                <a:schemeClr val="tx2"/>
              </a:buClr>
              <a:buFont typeface="Arial" panose="020B0604020202020204" pitchFamily="34" charset="0"/>
              <a:buChar char="•"/>
              <a:defRPr sz="1000" kern="1200">
                <a:solidFill>
                  <a:schemeClr val="accent1"/>
                </a:solidFill>
                <a:latin typeface="Arial"/>
                <a:ea typeface="+mn-ea"/>
                <a:cs typeface="Arial"/>
              </a:defRPr>
            </a:lvl4pPr>
            <a:lvl5pPr marL="977900" indent="-174625" algn="l" defTabSz="314325" rtl="0" eaLnBrk="1" latinLnBrk="0" hangingPunct="1">
              <a:spcBef>
                <a:spcPts val="500"/>
              </a:spcBef>
              <a:spcAft>
                <a:spcPts val="500"/>
              </a:spcAft>
              <a:buClr>
                <a:schemeClr val="tx2"/>
              </a:buClr>
              <a:buFont typeface="Arial" panose="020B0604020202020204" pitchFamily="34" charset="0"/>
              <a:buChar char="•"/>
              <a:defRPr sz="14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87681">
              <a:spcBef>
                <a:spcPts val="256"/>
              </a:spcBef>
              <a:spcAft>
                <a:spcPts val="256"/>
              </a:spcAft>
              <a:buClr>
                <a:srgbClr val="3DCD58"/>
              </a:buClr>
              <a:defRPr/>
            </a:pPr>
            <a:r>
              <a:rPr lang="en-US" sz="2500" b="1" dirty="0">
                <a:solidFill>
                  <a:srgbClr val="3DCD58"/>
                </a:solidFill>
              </a:rPr>
              <a:t>1000+</a:t>
            </a:r>
            <a:endParaRPr lang="en-US" sz="2500" dirty="0">
              <a:solidFill>
                <a:srgbClr val="626469"/>
              </a:solidFill>
            </a:endParaRPr>
          </a:p>
        </p:txBody>
      </p:sp>
      <p:sp>
        <p:nvSpPr>
          <p:cNvPr id="38" name="Content Placeholder 2">
            <a:extLst>
              <a:ext uri="{FF2B5EF4-FFF2-40B4-BE49-F238E27FC236}">
                <a16:creationId xmlns:a16="http://schemas.microsoft.com/office/drawing/2014/main" id="{2F045E91-01A1-A5B0-CBF6-F122D3837705}"/>
              </a:ext>
            </a:extLst>
          </p:cNvPr>
          <p:cNvSpPr txBox="1">
            <a:spLocks/>
          </p:cNvSpPr>
          <p:nvPr/>
        </p:nvSpPr>
        <p:spPr>
          <a:xfrm>
            <a:off x="369963" y="4002675"/>
            <a:ext cx="1069477" cy="935392"/>
          </a:xfrm>
          <a:prstGeom prst="rect">
            <a:avLst/>
          </a:prstGeom>
          <a:noFill/>
        </p:spPr>
        <p:txBody>
          <a:bodyPr vert="horz" wrap="square" lIns="0" tIns="0" rIns="0" bIns="0" rtlCol="0" anchor="t">
            <a:noAutofit/>
          </a:bodyPr>
          <a:lstStyle>
            <a:lvl1pPr marL="236538" indent="-236538" algn="l" defTabSz="457184" rtl="0" eaLnBrk="1" latinLnBrk="0" hangingPunct="1">
              <a:spcBef>
                <a:spcPts val="500"/>
              </a:spcBef>
              <a:spcAft>
                <a:spcPts val="500"/>
              </a:spcAft>
              <a:buClr>
                <a:schemeClr val="tx2"/>
              </a:buClr>
              <a:buFont typeface="Arial" panose="020B0604020202020204" pitchFamily="34" charset="0"/>
              <a:buNone/>
              <a:defRPr sz="1200" kern="1200">
                <a:solidFill>
                  <a:schemeClr val="accent1"/>
                </a:solidFill>
                <a:latin typeface="Arial"/>
                <a:ea typeface="+mn-ea"/>
                <a:cs typeface="Arial"/>
              </a:defRPr>
            </a:lvl1pPr>
            <a:lvl2pPr marL="171450" indent="-171450" algn="l" defTabSz="447659" rtl="0" eaLnBrk="1" latinLnBrk="0" hangingPunct="1">
              <a:spcBef>
                <a:spcPts val="0"/>
              </a:spcBef>
              <a:spcAft>
                <a:spcPts val="500"/>
              </a:spcAft>
              <a:buClr>
                <a:schemeClr val="tx2"/>
              </a:buClr>
              <a:buFont typeface="Arial" charset="0"/>
              <a:buChar char="•"/>
              <a:defRPr sz="1200" kern="1200">
                <a:solidFill>
                  <a:schemeClr val="accent1"/>
                </a:solidFill>
                <a:latin typeface="Arial"/>
                <a:ea typeface="+mn-ea"/>
                <a:cs typeface="Arial"/>
              </a:defRPr>
            </a:lvl2pPr>
            <a:lvl3pPr marL="630238" indent="-173038" algn="l" defTabSz="457184" rtl="0" eaLnBrk="1" latinLnBrk="0" hangingPunct="1">
              <a:spcBef>
                <a:spcPts val="500"/>
              </a:spcBef>
              <a:spcAft>
                <a:spcPts val="500"/>
              </a:spcAft>
              <a:buClr>
                <a:schemeClr val="tx2"/>
              </a:buClr>
              <a:buFont typeface="Arial" panose="020B0604020202020204" pitchFamily="34" charset="0"/>
              <a:buChar char="•"/>
              <a:defRPr sz="1100" kern="1200">
                <a:solidFill>
                  <a:schemeClr val="accent1"/>
                </a:solidFill>
                <a:latin typeface="Arial"/>
                <a:ea typeface="+mn-ea"/>
                <a:cs typeface="Arial"/>
              </a:defRPr>
            </a:lvl3pPr>
            <a:lvl4pPr marL="803275" indent="-173038" algn="l" defTabSz="457184" rtl="0" eaLnBrk="1" latinLnBrk="0" hangingPunct="1">
              <a:spcBef>
                <a:spcPts val="500"/>
              </a:spcBef>
              <a:spcAft>
                <a:spcPts val="500"/>
              </a:spcAft>
              <a:buClr>
                <a:schemeClr val="tx2"/>
              </a:buClr>
              <a:buFont typeface="Arial" panose="020B0604020202020204" pitchFamily="34" charset="0"/>
              <a:buChar char="•"/>
              <a:defRPr sz="1000" kern="1200">
                <a:solidFill>
                  <a:schemeClr val="accent1"/>
                </a:solidFill>
                <a:latin typeface="Arial"/>
                <a:ea typeface="+mn-ea"/>
                <a:cs typeface="Arial"/>
              </a:defRPr>
            </a:lvl4pPr>
            <a:lvl5pPr marL="977900" indent="-174625" algn="l" defTabSz="314325" rtl="0" eaLnBrk="1" latinLnBrk="0" hangingPunct="1">
              <a:spcBef>
                <a:spcPts val="500"/>
              </a:spcBef>
              <a:spcAft>
                <a:spcPts val="500"/>
              </a:spcAft>
              <a:buClr>
                <a:schemeClr val="tx2"/>
              </a:buClr>
              <a:buFont typeface="Arial" panose="020B0604020202020204" pitchFamily="34" charset="0"/>
              <a:buChar char="•"/>
              <a:defRPr sz="14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87681">
              <a:spcBef>
                <a:spcPts val="256"/>
              </a:spcBef>
              <a:spcAft>
                <a:spcPts val="256"/>
              </a:spcAft>
              <a:buClr>
                <a:srgbClr val="3DCD58"/>
              </a:buClr>
              <a:defRPr/>
            </a:pPr>
            <a:r>
              <a:rPr lang="en-US" sz="900" dirty="0">
                <a:solidFill>
                  <a:prstClr val="white"/>
                </a:solidFill>
              </a:rPr>
              <a:t>Total Performance Contacts Implemented Nationwide</a:t>
            </a:r>
          </a:p>
        </p:txBody>
      </p:sp>
      <p:sp>
        <p:nvSpPr>
          <p:cNvPr id="39" name="Content Placeholder 2">
            <a:extLst>
              <a:ext uri="{FF2B5EF4-FFF2-40B4-BE49-F238E27FC236}">
                <a16:creationId xmlns:a16="http://schemas.microsoft.com/office/drawing/2014/main" id="{B53C6A7A-94D7-6468-0457-147DE024F9F8}"/>
              </a:ext>
            </a:extLst>
          </p:cNvPr>
          <p:cNvSpPr txBox="1">
            <a:spLocks/>
          </p:cNvSpPr>
          <p:nvPr/>
        </p:nvSpPr>
        <p:spPr>
          <a:xfrm>
            <a:off x="1852123" y="3402995"/>
            <a:ext cx="881876" cy="902364"/>
          </a:xfrm>
          <a:prstGeom prst="rect">
            <a:avLst/>
          </a:prstGeom>
          <a:noFill/>
        </p:spPr>
        <p:txBody>
          <a:bodyPr vert="horz" wrap="square" lIns="0" tIns="0" rIns="0" bIns="0" rtlCol="0" anchor="t">
            <a:noAutofit/>
          </a:bodyPr>
          <a:lstStyle>
            <a:lvl1pPr marL="236538" indent="-236538" algn="l" defTabSz="457184" rtl="0" eaLnBrk="1" latinLnBrk="0" hangingPunct="1">
              <a:spcBef>
                <a:spcPts val="500"/>
              </a:spcBef>
              <a:spcAft>
                <a:spcPts val="500"/>
              </a:spcAft>
              <a:buClr>
                <a:schemeClr val="tx2"/>
              </a:buClr>
              <a:buFont typeface="Arial" panose="020B0604020202020204" pitchFamily="34" charset="0"/>
              <a:buNone/>
              <a:defRPr sz="1200" kern="1200">
                <a:solidFill>
                  <a:schemeClr val="accent1"/>
                </a:solidFill>
                <a:latin typeface="Arial"/>
                <a:ea typeface="+mn-ea"/>
                <a:cs typeface="Arial"/>
              </a:defRPr>
            </a:lvl1pPr>
            <a:lvl2pPr marL="171450" indent="-171450" algn="l" defTabSz="447659" rtl="0" eaLnBrk="1" latinLnBrk="0" hangingPunct="1">
              <a:spcBef>
                <a:spcPts val="0"/>
              </a:spcBef>
              <a:spcAft>
                <a:spcPts val="500"/>
              </a:spcAft>
              <a:buClr>
                <a:schemeClr val="tx2"/>
              </a:buClr>
              <a:buFont typeface="Arial" charset="0"/>
              <a:buChar char="•"/>
              <a:defRPr sz="1200" kern="1200">
                <a:solidFill>
                  <a:schemeClr val="accent1"/>
                </a:solidFill>
                <a:latin typeface="Arial"/>
                <a:ea typeface="+mn-ea"/>
                <a:cs typeface="Arial"/>
              </a:defRPr>
            </a:lvl2pPr>
            <a:lvl3pPr marL="630238" indent="-173038" algn="l" defTabSz="457184" rtl="0" eaLnBrk="1" latinLnBrk="0" hangingPunct="1">
              <a:spcBef>
                <a:spcPts val="500"/>
              </a:spcBef>
              <a:spcAft>
                <a:spcPts val="500"/>
              </a:spcAft>
              <a:buClr>
                <a:schemeClr val="tx2"/>
              </a:buClr>
              <a:buFont typeface="Arial" panose="020B0604020202020204" pitchFamily="34" charset="0"/>
              <a:buChar char="•"/>
              <a:defRPr sz="1100" kern="1200">
                <a:solidFill>
                  <a:schemeClr val="accent1"/>
                </a:solidFill>
                <a:latin typeface="Arial"/>
                <a:ea typeface="+mn-ea"/>
                <a:cs typeface="Arial"/>
              </a:defRPr>
            </a:lvl3pPr>
            <a:lvl4pPr marL="803275" indent="-173038" algn="l" defTabSz="457184" rtl="0" eaLnBrk="1" latinLnBrk="0" hangingPunct="1">
              <a:spcBef>
                <a:spcPts val="500"/>
              </a:spcBef>
              <a:spcAft>
                <a:spcPts val="500"/>
              </a:spcAft>
              <a:buClr>
                <a:schemeClr val="tx2"/>
              </a:buClr>
              <a:buFont typeface="Arial" panose="020B0604020202020204" pitchFamily="34" charset="0"/>
              <a:buChar char="•"/>
              <a:defRPr sz="1000" kern="1200">
                <a:solidFill>
                  <a:schemeClr val="accent1"/>
                </a:solidFill>
                <a:latin typeface="Arial"/>
                <a:ea typeface="+mn-ea"/>
                <a:cs typeface="Arial"/>
              </a:defRPr>
            </a:lvl4pPr>
            <a:lvl5pPr marL="977900" indent="-174625" algn="l" defTabSz="314325" rtl="0" eaLnBrk="1" latinLnBrk="0" hangingPunct="1">
              <a:spcBef>
                <a:spcPts val="500"/>
              </a:spcBef>
              <a:spcAft>
                <a:spcPts val="500"/>
              </a:spcAft>
              <a:buClr>
                <a:schemeClr val="tx2"/>
              </a:buClr>
              <a:buFont typeface="Arial" panose="020B0604020202020204" pitchFamily="34" charset="0"/>
              <a:buChar char="•"/>
              <a:defRPr sz="14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87681">
              <a:spcBef>
                <a:spcPts val="256"/>
              </a:spcBef>
              <a:spcAft>
                <a:spcPts val="256"/>
              </a:spcAft>
              <a:buClr>
                <a:srgbClr val="3DCD58"/>
              </a:buClr>
              <a:defRPr/>
            </a:pPr>
            <a:r>
              <a:rPr lang="en-US" sz="2500" b="1" kern="0" dirty="0">
                <a:solidFill>
                  <a:srgbClr val="3DCD58"/>
                </a:solidFill>
                <a:latin typeface="Arial" panose="020B0604020202020204" pitchFamily="34" charset="0"/>
                <a:cs typeface="Arial" panose="020B0604020202020204" pitchFamily="34" charset="0"/>
              </a:rPr>
              <a:t>$3.7B</a:t>
            </a:r>
            <a:endParaRPr lang="en-US" sz="2500" dirty="0">
              <a:solidFill>
                <a:srgbClr val="626469"/>
              </a:solidFill>
            </a:endParaRPr>
          </a:p>
        </p:txBody>
      </p:sp>
      <p:sp>
        <p:nvSpPr>
          <p:cNvPr id="40" name="Content Placeholder 2">
            <a:extLst>
              <a:ext uri="{FF2B5EF4-FFF2-40B4-BE49-F238E27FC236}">
                <a16:creationId xmlns:a16="http://schemas.microsoft.com/office/drawing/2014/main" id="{A62D7442-4F11-668A-6CB2-459057A28F45}"/>
              </a:ext>
            </a:extLst>
          </p:cNvPr>
          <p:cNvSpPr txBox="1">
            <a:spLocks/>
          </p:cNvSpPr>
          <p:nvPr/>
        </p:nvSpPr>
        <p:spPr>
          <a:xfrm>
            <a:off x="1739274" y="3986445"/>
            <a:ext cx="1083214" cy="856919"/>
          </a:xfrm>
          <a:prstGeom prst="rect">
            <a:avLst/>
          </a:prstGeom>
          <a:noFill/>
        </p:spPr>
        <p:txBody>
          <a:bodyPr vert="horz" wrap="square" lIns="0" tIns="0" rIns="0" bIns="0" rtlCol="0" anchor="t">
            <a:noAutofit/>
          </a:bodyPr>
          <a:lstStyle>
            <a:lvl1pPr marL="236538" indent="-236538" algn="l" defTabSz="457184" rtl="0" eaLnBrk="1" latinLnBrk="0" hangingPunct="1">
              <a:spcBef>
                <a:spcPts val="500"/>
              </a:spcBef>
              <a:spcAft>
                <a:spcPts val="500"/>
              </a:spcAft>
              <a:buClr>
                <a:schemeClr val="tx2"/>
              </a:buClr>
              <a:buFont typeface="Arial" panose="020B0604020202020204" pitchFamily="34" charset="0"/>
              <a:buNone/>
              <a:defRPr sz="1200" kern="1200">
                <a:solidFill>
                  <a:schemeClr val="accent1"/>
                </a:solidFill>
                <a:latin typeface="Arial"/>
                <a:ea typeface="+mn-ea"/>
                <a:cs typeface="Arial"/>
              </a:defRPr>
            </a:lvl1pPr>
            <a:lvl2pPr marL="171450" indent="-171450" algn="l" defTabSz="447659" rtl="0" eaLnBrk="1" latinLnBrk="0" hangingPunct="1">
              <a:spcBef>
                <a:spcPts val="0"/>
              </a:spcBef>
              <a:spcAft>
                <a:spcPts val="500"/>
              </a:spcAft>
              <a:buClr>
                <a:schemeClr val="tx2"/>
              </a:buClr>
              <a:buFont typeface="Arial" charset="0"/>
              <a:buChar char="•"/>
              <a:defRPr sz="1200" kern="1200">
                <a:solidFill>
                  <a:schemeClr val="accent1"/>
                </a:solidFill>
                <a:latin typeface="Arial"/>
                <a:ea typeface="+mn-ea"/>
                <a:cs typeface="Arial"/>
              </a:defRPr>
            </a:lvl2pPr>
            <a:lvl3pPr marL="630238" indent="-173038" algn="l" defTabSz="457184" rtl="0" eaLnBrk="1" latinLnBrk="0" hangingPunct="1">
              <a:spcBef>
                <a:spcPts val="500"/>
              </a:spcBef>
              <a:spcAft>
                <a:spcPts val="500"/>
              </a:spcAft>
              <a:buClr>
                <a:schemeClr val="tx2"/>
              </a:buClr>
              <a:buFont typeface="Arial" panose="020B0604020202020204" pitchFamily="34" charset="0"/>
              <a:buChar char="•"/>
              <a:defRPr sz="1100" kern="1200">
                <a:solidFill>
                  <a:schemeClr val="accent1"/>
                </a:solidFill>
                <a:latin typeface="Arial"/>
                <a:ea typeface="+mn-ea"/>
                <a:cs typeface="Arial"/>
              </a:defRPr>
            </a:lvl3pPr>
            <a:lvl4pPr marL="803275" indent="-173038" algn="l" defTabSz="457184" rtl="0" eaLnBrk="1" latinLnBrk="0" hangingPunct="1">
              <a:spcBef>
                <a:spcPts val="500"/>
              </a:spcBef>
              <a:spcAft>
                <a:spcPts val="500"/>
              </a:spcAft>
              <a:buClr>
                <a:schemeClr val="tx2"/>
              </a:buClr>
              <a:buFont typeface="Arial" panose="020B0604020202020204" pitchFamily="34" charset="0"/>
              <a:buChar char="•"/>
              <a:defRPr sz="1000" kern="1200">
                <a:solidFill>
                  <a:schemeClr val="accent1"/>
                </a:solidFill>
                <a:latin typeface="Arial"/>
                <a:ea typeface="+mn-ea"/>
                <a:cs typeface="Arial"/>
              </a:defRPr>
            </a:lvl4pPr>
            <a:lvl5pPr marL="977900" indent="-174625" algn="l" defTabSz="314325" rtl="0" eaLnBrk="1" latinLnBrk="0" hangingPunct="1">
              <a:spcBef>
                <a:spcPts val="500"/>
              </a:spcBef>
              <a:spcAft>
                <a:spcPts val="500"/>
              </a:spcAft>
              <a:buClr>
                <a:schemeClr val="tx2"/>
              </a:buClr>
              <a:buFont typeface="Arial" panose="020B0604020202020204" pitchFamily="34" charset="0"/>
              <a:buChar char="•"/>
              <a:defRPr sz="14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87681">
              <a:spcBef>
                <a:spcPts val="256"/>
              </a:spcBef>
              <a:spcAft>
                <a:spcPts val="256"/>
              </a:spcAft>
              <a:buClr>
                <a:srgbClr val="3DCD58"/>
              </a:buClr>
              <a:defRPr/>
            </a:pPr>
            <a:r>
              <a:rPr lang="en-US" sz="900" kern="0" dirty="0">
                <a:solidFill>
                  <a:prstClr val="white"/>
                </a:solidFill>
                <a:latin typeface="Arial" panose="020B0604020202020204" pitchFamily="34" charset="0"/>
                <a:cs typeface="Arial" panose="020B0604020202020204" pitchFamily="34" charset="0"/>
              </a:rPr>
              <a:t>Total Value of</a:t>
            </a:r>
            <a:br>
              <a:rPr lang="en-US" sz="900" kern="0" dirty="0">
                <a:solidFill>
                  <a:prstClr val="white"/>
                </a:solidFill>
                <a:latin typeface="Arial" panose="020B0604020202020204" pitchFamily="34" charset="0"/>
                <a:cs typeface="Arial" panose="020B0604020202020204" pitchFamily="34" charset="0"/>
              </a:rPr>
            </a:br>
            <a:r>
              <a:rPr lang="en-US" sz="900" kern="0" dirty="0">
                <a:solidFill>
                  <a:prstClr val="white"/>
                </a:solidFill>
                <a:latin typeface="Arial" panose="020B0604020202020204" pitchFamily="34" charset="0"/>
                <a:cs typeface="Arial" panose="020B0604020202020204" pitchFamily="34" charset="0"/>
              </a:rPr>
              <a:t> Construction Projects Implemented</a:t>
            </a:r>
            <a:endParaRPr lang="en-US" sz="900" dirty="0">
              <a:solidFill>
                <a:prstClr val="white"/>
              </a:solidFill>
            </a:endParaRPr>
          </a:p>
        </p:txBody>
      </p:sp>
      <p:sp>
        <p:nvSpPr>
          <p:cNvPr id="41" name="Content Placeholder 2">
            <a:extLst>
              <a:ext uri="{FF2B5EF4-FFF2-40B4-BE49-F238E27FC236}">
                <a16:creationId xmlns:a16="http://schemas.microsoft.com/office/drawing/2014/main" id="{48400DEE-7ED1-3EED-23BE-8EF72F27A36C}"/>
              </a:ext>
            </a:extLst>
          </p:cNvPr>
          <p:cNvSpPr txBox="1">
            <a:spLocks/>
          </p:cNvSpPr>
          <p:nvPr/>
        </p:nvSpPr>
        <p:spPr>
          <a:xfrm>
            <a:off x="3178418" y="3419226"/>
            <a:ext cx="881876" cy="902364"/>
          </a:xfrm>
          <a:prstGeom prst="rect">
            <a:avLst/>
          </a:prstGeom>
          <a:noFill/>
        </p:spPr>
        <p:txBody>
          <a:bodyPr vert="horz" wrap="square" lIns="0" tIns="0" rIns="0" bIns="0" rtlCol="0" anchor="t">
            <a:noAutofit/>
          </a:bodyPr>
          <a:lstStyle>
            <a:lvl1pPr marL="236538" indent="-236538" algn="l" defTabSz="457184" rtl="0" eaLnBrk="1" latinLnBrk="0" hangingPunct="1">
              <a:spcBef>
                <a:spcPts val="500"/>
              </a:spcBef>
              <a:spcAft>
                <a:spcPts val="500"/>
              </a:spcAft>
              <a:buClr>
                <a:schemeClr val="tx2"/>
              </a:buClr>
              <a:buFont typeface="Arial" panose="020B0604020202020204" pitchFamily="34" charset="0"/>
              <a:buNone/>
              <a:defRPr sz="1200" kern="1200">
                <a:solidFill>
                  <a:schemeClr val="accent1"/>
                </a:solidFill>
                <a:latin typeface="Arial"/>
                <a:ea typeface="+mn-ea"/>
                <a:cs typeface="Arial"/>
              </a:defRPr>
            </a:lvl1pPr>
            <a:lvl2pPr marL="171450" indent="-171450" algn="l" defTabSz="447659" rtl="0" eaLnBrk="1" latinLnBrk="0" hangingPunct="1">
              <a:spcBef>
                <a:spcPts val="0"/>
              </a:spcBef>
              <a:spcAft>
                <a:spcPts val="500"/>
              </a:spcAft>
              <a:buClr>
                <a:schemeClr val="tx2"/>
              </a:buClr>
              <a:buFont typeface="Arial" charset="0"/>
              <a:buChar char="•"/>
              <a:defRPr sz="1200" kern="1200">
                <a:solidFill>
                  <a:schemeClr val="accent1"/>
                </a:solidFill>
                <a:latin typeface="Arial"/>
                <a:ea typeface="+mn-ea"/>
                <a:cs typeface="Arial"/>
              </a:defRPr>
            </a:lvl2pPr>
            <a:lvl3pPr marL="630238" indent="-173038" algn="l" defTabSz="457184" rtl="0" eaLnBrk="1" latinLnBrk="0" hangingPunct="1">
              <a:spcBef>
                <a:spcPts val="500"/>
              </a:spcBef>
              <a:spcAft>
                <a:spcPts val="500"/>
              </a:spcAft>
              <a:buClr>
                <a:schemeClr val="tx2"/>
              </a:buClr>
              <a:buFont typeface="Arial" panose="020B0604020202020204" pitchFamily="34" charset="0"/>
              <a:buChar char="•"/>
              <a:defRPr sz="1100" kern="1200">
                <a:solidFill>
                  <a:schemeClr val="accent1"/>
                </a:solidFill>
                <a:latin typeface="Arial"/>
                <a:ea typeface="+mn-ea"/>
                <a:cs typeface="Arial"/>
              </a:defRPr>
            </a:lvl3pPr>
            <a:lvl4pPr marL="803275" indent="-173038" algn="l" defTabSz="457184" rtl="0" eaLnBrk="1" latinLnBrk="0" hangingPunct="1">
              <a:spcBef>
                <a:spcPts val="500"/>
              </a:spcBef>
              <a:spcAft>
                <a:spcPts val="500"/>
              </a:spcAft>
              <a:buClr>
                <a:schemeClr val="tx2"/>
              </a:buClr>
              <a:buFont typeface="Arial" panose="020B0604020202020204" pitchFamily="34" charset="0"/>
              <a:buChar char="•"/>
              <a:defRPr sz="1000" kern="1200">
                <a:solidFill>
                  <a:schemeClr val="accent1"/>
                </a:solidFill>
                <a:latin typeface="Arial"/>
                <a:ea typeface="+mn-ea"/>
                <a:cs typeface="Arial"/>
              </a:defRPr>
            </a:lvl4pPr>
            <a:lvl5pPr marL="977900" indent="-174625" algn="l" defTabSz="314325" rtl="0" eaLnBrk="1" latinLnBrk="0" hangingPunct="1">
              <a:spcBef>
                <a:spcPts val="500"/>
              </a:spcBef>
              <a:spcAft>
                <a:spcPts val="500"/>
              </a:spcAft>
              <a:buClr>
                <a:schemeClr val="tx2"/>
              </a:buClr>
              <a:buFont typeface="Arial" panose="020B0604020202020204" pitchFamily="34" charset="0"/>
              <a:buChar char="•"/>
              <a:defRPr sz="14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87681">
              <a:spcBef>
                <a:spcPts val="256"/>
              </a:spcBef>
              <a:spcAft>
                <a:spcPts val="256"/>
              </a:spcAft>
              <a:buClr>
                <a:srgbClr val="3DCD58"/>
              </a:buClr>
              <a:defRPr/>
            </a:pPr>
            <a:r>
              <a:rPr lang="en-US" sz="2500" b="1" kern="0" dirty="0">
                <a:solidFill>
                  <a:srgbClr val="3DCD58"/>
                </a:solidFill>
                <a:latin typeface="Arial" panose="020B0604020202020204" pitchFamily="34" charset="0"/>
                <a:cs typeface="Arial" panose="020B0604020202020204" pitchFamily="34" charset="0"/>
              </a:rPr>
              <a:t>$2.4B</a:t>
            </a:r>
            <a:endParaRPr lang="en-US" sz="2500" dirty="0">
              <a:solidFill>
                <a:srgbClr val="626469"/>
              </a:solidFill>
            </a:endParaRPr>
          </a:p>
        </p:txBody>
      </p:sp>
      <p:sp>
        <p:nvSpPr>
          <p:cNvPr id="42" name="Content Placeholder 2">
            <a:extLst>
              <a:ext uri="{FF2B5EF4-FFF2-40B4-BE49-F238E27FC236}">
                <a16:creationId xmlns:a16="http://schemas.microsoft.com/office/drawing/2014/main" id="{F3EA8F6F-241C-334B-3010-B5AC50E81E24}"/>
              </a:ext>
            </a:extLst>
          </p:cNvPr>
          <p:cNvSpPr txBox="1">
            <a:spLocks/>
          </p:cNvSpPr>
          <p:nvPr/>
        </p:nvSpPr>
        <p:spPr>
          <a:xfrm>
            <a:off x="3075089" y="4005189"/>
            <a:ext cx="1069477" cy="935392"/>
          </a:xfrm>
          <a:prstGeom prst="rect">
            <a:avLst/>
          </a:prstGeom>
          <a:noFill/>
        </p:spPr>
        <p:txBody>
          <a:bodyPr vert="horz" wrap="square" lIns="0" tIns="0" rIns="0" bIns="0" rtlCol="0" anchor="t">
            <a:noAutofit/>
          </a:bodyPr>
          <a:lstStyle>
            <a:lvl1pPr marL="236538" indent="-236538" algn="l" defTabSz="457184" rtl="0" eaLnBrk="1" latinLnBrk="0" hangingPunct="1">
              <a:spcBef>
                <a:spcPts val="500"/>
              </a:spcBef>
              <a:spcAft>
                <a:spcPts val="500"/>
              </a:spcAft>
              <a:buClr>
                <a:schemeClr val="tx2"/>
              </a:buClr>
              <a:buFont typeface="Arial" panose="020B0604020202020204" pitchFamily="34" charset="0"/>
              <a:buNone/>
              <a:defRPr sz="1200" kern="1200">
                <a:solidFill>
                  <a:schemeClr val="accent1"/>
                </a:solidFill>
                <a:latin typeface="Arial"/>
                <a:ea typeface="+mn-ea"/>
                <a:cs typeface="Arial"/>
              </a:defRPr>
            </a:lvl1pPr>
            <a:lvl2pPr marL="171450" indent="-171450" algn="l" defTabSz="447659" rtl="0" eaLnBrk="1" latinLnBrk="0" hangingPunct="1">
              <a:spcBef>
                <a:spcPts val="0"/>
              </a:spcBef>
              <a:spcAft>
                <a:spcPts val="500"/>
              </a:spcAft>
              <a:buClr>
                <a:schemeClr val="tx2"/>
              </a:buClr>
              <a:buFont typeface="Arial" charset="0"/>
              <a:buChar char="•"/>
              <a:defRPr sz="1200" kern="1200">
                <a:solidFill>
                  <a:schemeClr val="accent1"/>
                </a:solidFill>
                <a:latin typeface="Arial"/>
                <a:ea typeface="+mn-ea"/>
                <a:cs typeface="Arial"/>
              </a:defRPr>
            </a:lvl2pPr>
            <a:lvl3pPr marL="630238" indent="-173038" algn="l" defTabSz="457184" rtl="0" eaLnBrk="1" latinLnBrk="0" hangingPunct="1">
              <a:spcBef>
                <a:spcPts val="500"/>
              </a:spcBef>
              <a:spcAft>
                <a:spcPts val="500"/>
              </a:spcAft>
              <a:buClr>
                <a:schemeClr val="tx2"/>
              </a:buClr>
              <a:buFont typeface="Arial" panose="020B0604020202020204" pitchFamily="34" charset="0"/>
              <a:buChar char="•"/>
              <a:defRPr sz="1100" kern="1200">
                <a:solidFill>
                  <a:schemeClr val="accent1"/>
                </a:solidFill>
                <a:latin typeface="Arial"/>
                <a:ea typeface="+mn-ea"/>
                <a:cs typeface="Arial"/>
              </a:defRPr>
            </a:lvl3pPr>
            <a:lvl4pPr marL="803275" indent="-173038" algn="l" defTabSz="457184" rtl="0" eaLnBrk="1" latinLnBrk="0" hangingPunct="1">
              <a:spcBef>
                <a:spcPts val="500"/>
              </a:spcBef>
              <a:spcAft>
                <a:spcPts val="500"/>
              </a:spcAft>
              <a:buClr>
                <a:schemeClr val="tx2"/>
              </a:buClr>
              <a:buFont typeface="Arial" panose="020B0604020202020204" pitchFamily="34" charset="0"/>
              <a:buChar char="•"/>
              <a:defRPr sz="1000" kern="1200">
                <a:solidFill>
                  <a:schemeClr val="accent1"/>
                </a:solidFill>
                <a:latin typeface="Arial"/>
                <a:ea typeface="+mn-ea"/>
                <a:cs typeface="Arial"/>
              </a:defRPr>
            </a:lvl4pPr>
            <a:lvl5pPr marL="977900" indent="-174625" algn="l" defTabSz="314325" rtl="0" eaLnBrk="1" latinLnBrk="0" hangingPunct="1">
              <a:spcBef>
                <a:spcPts val="500"/>
              </a:spcBef>
              <a:spcAft>
                <a:spcPts val="500"/>
              </a:spcAft>
              <a:buClr>
                <a:schemeClr val="tx2"/>
              </a:buClr>
              <a:buFont typeface="Arial" panose="020B0604020202020204" pitchFamily="34" charset="0"/>
              <a:buChar char="•"/>
              <a:defRPr sz="14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87681">
              <a:spcBef>
                <a:spcPts val="256"/>
              </a:spcBef>
              <a:spcAft>
                <a:spcPts val="256"/>
              </a:spcAft>
              <a:buClr>
                <a:srgbClr val="3DCD58"/>
              </a:buClr>
              <a:defRPr/>
            </a:pPr>
            <a:r>
              <a:rPr lang="en-US" sz="900" kern="0" dirty="0">
                <a:solidFill>
                  <a:prstClr val="white"/>
                </a:solidFill>
                <a:latin typeface="Arial" panose="020B0604020202020204" pitchFamily="34" charset="0"/>
                <a:cs typeface="Arial" panose="020B0604020202020204" pitchFamily="34" charset="0"/>
              </a:rPr>
              <a:t>Guaranteed </a:t>
            </a:r>
            <a:br>
              <a:rPr lang="en-US" sz="900" kern="0" dirty="0">
                <a:solidFill>
                  <a:prstClr val="white"/>
                </a:solidFill>
                <a:latin typeface="Arial" panose="020B0604020202020204" pitchFamily="34" charset="0"/>
                <a:cs typeface="Arial" panose="020B0604020202020204" pitchFamily="34" charset="0"/>
              </a:rPr>
            </a:br>
            <a:r>
              <a:rPr lang="en-US" sz="900" kern="0" dirty="0">
                <a:solidFill>
                  <a:prstClr val="white"/>
                </a:solidFill>
                <a:latin typeface="Arial" panose="020B0604020202020204" pitchFamily="34" charset="0"/>
                <a:cs typeface="Arial" panose="020B0604020202020204" pitchFamily="34" charset="0"/>
              </a:rPr>
              <a:t>Savings</a:t>
            </a:r>
            <a:endParaRPr lang="en-US" sz="900" dirty="0">
              <a:solidFill>
                <a:prstClr val="white"/>
              </a:solidFill>
            </a:endParaRPr>
          </a:p>
        </p:txBody>
      </p:sp>
      <p:sp>
        <p:nvSpPr>
          <p:cNvPr id="43" name="Rectangle 42">
            <a:extLst>
              <a:ext uri="{FF2B5EF4-FFF2-40B4-BE49-F238E27FC236}">
                <a16:creationId xmlns:a16="http://schemas.microsoft.com/office/drawing/2014/main" id="{4A862F63-A466-056F-66B1-70674990893D}"/>
              </a:ext>
            </a:extLst>
          </p:cNvPr>
          <p:cNvSpPr/>
          <p:nvPr/>
        </p:nvSpPr>
        <p:spPr>
          <a:xfrm>
            <a:off x="4415359" y="3228199"/>
            <a:ext cx="1241207" cy="1369286"/>
          </a:xfrm>
          <a:prstGeom prst="rect">
            <a:avLst/>
          </a:prstGeom>
          <a:solidFill>
            <a:sysClr val="windowText" lastClr="000000">
              <a:alpha val="67082"/>
            </a:sysClr>
          </a:solidFill>
        </p:spPr>
        <p:txBody>
          <a:bodyPr vert="horz" lIns="116898" tIns="116898" rIns="116898" bIns="116898" rtlCol="0">
            <a:noAutofit/>
          </a:bodyPr>
          <a:lstStyle/>
          <a:p>
            <a:pPr defTabSz="311734">
              <a:buClrTx/>
              <a:defRPr/>
            </a:pPr>
            <a:endParaRPr lang="en-US" sz="1100" b="1" dirty="0">
              <a:solidFill>
                <a:srgbClr val="3DCD58"/>
              </a:solidFill>
              <a:ea typeface="+mn-ea"/>
            </a:endParaRPr>
          </a:p>
        </p:txBody>
      </p:sp>
      <p:sp>
        <p:nvSpPr>
          <p:cNvPr id="44" name="Content Placeholder 2">
            <a:extLst>
              <a:ext uri="{FF2B5EF4-FFF2-40B4-BE49-F238E27FC236}">
                <a16:creationId xmlns:a16="http://schemas.microsoft.com/office/drawing/2014/main" id="{B1B0FFFE-4E1D-5BBC-6B6C-9462356FF82F}"/>
              </a:ext>
            </a:extLst>
          </p:cNvPr>
          <p:cNvSpPr txBox="1">
            <a:spLocks/>
          </p:cNvSpPr>
          <p:nvPr/>
        </p:nvSpPr>
        <p:spPr>
          <a:xfrm>
            <a:off x="4626064" y="3419230"/>
            <a:ext cx="881876" cy="902364"/>
          </a:xfrm>
          <a:prstGeom prst="rect">
            <a:avLst/>
          </a:prstGeom>
          <a:noFill/>
        </p:spPr>
        <p:txBody>
          <a:bodyPr vert="horz" wrap="square" lIns="0" tIns="0" rIns="0" bIns="0" rtlCol="0" anchor="t">
            <a:noAutofit/>
          </a:bodyPr>
          <a:lstStyle>
            <a:lvl1pPr marL="236538" indent="-236538" algn="l" defTabSz="457184" rtl="0" eaLnBrk="1" latinLnBrk="0" hangingPunct="1">
              <a:spcBef>
                <a:spcPts val="500"/>
              </a:spcBef>
              <a:spcAft>
                <a:spcPts val="500"/>
              </a:spcAft>
              <a:buClr>
                <a:schemeClr val="tx2"/>
              </a:buClr>
              <a:buFont typeface="Arial" panose="020B0604020202020204" pitchFamily="34" charset="0"/>
              <a:buNone/>
              <a:defRPr sz="1200" kern="1200">
                <a:solidFill>
                  <a:schemeClr val="accent1"/>
                </a:solidFill>
                <a:latin typeface="Arial"/>
                <a:ea typeface="+mn-ea"/>
                <a:cs typeface="Arial"/>
              </a:defRPr>
            </a:lvl1pPr>
            <a:lvl2pPr marL="171450" indent="-171450" algn="l" defTabSz="447659" rtl="0" eaLnBrk="1" latinLnBrk="0" hangingPunct="1">
              <a:spcBef>
                <a:spcPts val="0"/>
              </a:spcBef>
              <a:spcAft>
                <a:spcPts val="500"/>
              </a:spcAft>
              <a:buClr>
                <a:schemeClr val="tx2"/>
              </a:buClr>
              <a:buFont typeface="Arial" charset="0"/>
              <a:buChar char="•"/>
              <a:defRPr sz="1200" kern="1200">
                <a:solidFill>
                  <a:schemeClr val="accent1"/>
                </a:solidFill>
                <a:latin typeface="Arial"/>
                <a:ea typeface="+mn-ea"/>
                <a:cs typeface="Arial"/>
              </a:defRPr>
            </a:lvl2pPr>
            <a:lvl3pPr marL="630238" indent="-173038" algn="l" defTabSz="457184" rtl="0" eaLnBrk="1" latinLnBrk="0" hangingPunct="1">
              <a:spcBef>
                <a:spcPts val="500"/>
              </a:spcBef>
              <a:spcAft>
                <a:spcPts val="500"/>
              </a:spcAft>
              <a:buClr>
                <a:schemeClr val="tx2"/>
              </a:buClr>
              <a:buFont typeface="Arial" panose="020B0604020202020204" pitchFamily="34" charset="0"/>
              <a:buChar char="•"/>
              <a:defRPr sz="1100" kern="1200">
                <a:solidFill>
                  <a:schemeClr val="accent1"/>
                </a:solidFill>
                <a:latin typeface="Arial"/>
                <a:ea typeface="+mn-ea"/>
                <a:cs typeface="Arial"/>
              </a:defRPr>
            </a:lvl3pPr>
            <a:lvl4pPr marL="803275" indent="-173038" algn="l" defTabSz="457184" rtl="0" eaLnBrk="1" latinLnBrk="0" hangingPunct="1">
              <a:spcBef>
                <a:spcPts val="500"/>
              </a:spcBef>
              <a:spcAft>
                <a:spcPts val="500"/>
              </a:spcAft>
              <a:buClr>
                <a:schemeClr val="tx2"/>
              </a:buClr>
              <a:buFont typeface="Arial" panose="020B0604020202020204" pitchFamily="34" charset="0"/>
              <a:buChar char="•"/>
              <a:defRPr sz="1000" kern="1200">
                <a:solidFill>
                  <a:schemeClr val="accent1"/>
                </a:solidFill>
                <a:latin typeface="Arial"/>
                <a:ea typeface="+mn-ea"/>
                <a:cs typeface="Arial"/>
              </a:defRPr>
            </a:lvl4pPr>
            <a:lvl5pPr marL="977900" indent="-174625" algn="l" defTabSz="314325" rtl="0" eaLnBrk="1" latinLnBrk="0" hangingPunct="1">
              <a:spcBef>
                <a:spcPts val="500"/>
              </a:spcBef>
              <a:spcAft>
                <a:spcPts val="500"/>
              </a:spcAft>
              <a:buClr>
                <a:schemeClr val="tx2"/>
              </a:buClr>
              <a:buFont typeface="Arial" panose="020B0604020202020204" pitchFamily="34" charset="0"/>
              <a:buChar char="•"/>
              <a:defRPr sz="14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120966" indent="-120966" algn="ctr" defTabSz="263029" fontAlgn="base">
              <a:spcBef>
                <a:spcPts val="256"/>
              </a:spcBef>
              <a:spcAft>
                <a:spcPts val="256"/>
              </a:spcAft>
              <a:buClr>
                <a:srgbClr val="44546A"/>
              </a:buClr>
              <a:defRPr/>
            </a:pPr>
            <a:r>
              <a:rPr lang="en-US" sz="2400" b="1" dirty="0">
                <a:solidFill>
                  <a:srgbClr val="3DCD58"/>
                </a:solidFill>
                <a:latin typeface="Arial" panose="020B0604020202020204" pitchFamily="34" charset="0"/>
                <a:cs typeface="Arial" panose="020B0604020202020204" pitchFamily="34" charset="0"/>
              </a:rPr>
              <a:t>99.7%</a:t>
            </a:r>
          </a:p>
        </p:txBody>
      </p:sp>
      <p:sp>
        <p:nvSpPr>
          <p:cNvPr id="45" name="Content Placeholder 2">
            <a:extLst>
              <a:ext uri="{FF2B5EF4-FFF2-40B4-BE49-F238E27FC236}">
                <a16:creationId xmlns:a16="http://schemas.microsoft.com/office/drawing/2014/main" id="{7B4E2E18-A07B-B269-4F7B-6B002F6B1489}"/>
              </a:ext>
            </a:extLst>
          </p:cNvPr>
          <p:cNvSpPr txBox="1">
            <a:spLocks/>
          </p:cNvSpPr>
          <p:nvPr/>
        </p:nvSpPr>
        <p:spPr>
          <a:xfrm>
            <a:off x="4531209" y="4002679"/>
            <a:ext cx="1069477" cy="935392"/>
          </a:xfrm>
          <a:prstGeom prst="rect">
            <a:avLst/>
          </a:prstGeom>
          <a:noFill/>
        </p:spPr>
        <p:txBody>
          <a:bodyPr vert="horz" wrap="square" lIns="0" tIns="0" rIns="0" bIns="0" rtlCol="0" anchor="t">
            <a:noAutofit/>
          </a:bodyPr>
          <a:lstStyle>
            <a:lvl1pPr marL="236538" indent="-236538" algn="l" defTabSz="457184" rtl="0" eaLnBrk="1" latinLnBrk="0" hangingPunct="1">
              <a:spcBef>
                <a:spcPts val="500"/>
              </a:spcBef>
              <a:spcAft>
                <a:spcPts val="500"/>
              </a:spcAft>
              <a:buClr>
                <a:schemeClr val="tx2"/>
              </a:buClr>
              <a:buFont typeface="Arial" panose="020B0604020202020204" pitchFamily="34" charset="0"/>
              <a:buNone/>
              <a:defRPr sz="1200" kern="1200">
                <a:solidFill>
                  <a:schemeClr val="accent1"/>
                </a:solidFill>
                <a:latin typeface="Arial"/>
                <a:ea typeface="+mn-ea"/>
                <a:cs typeface="Arial"/>
              </a:defRPr>
            </a:lvl1pPr>
            <a:lvl2pPr marL="171450" indent="-171450" algn="l" defTabSz="447659" rtl="0" eaLnBrk="1" latinLnBrk="0" hangingPunct="1">
              <a:spcBef>
                <a:spcPts val="0"/>
              </a:spcBef>
              <a:spcAft>
                <a:spcPts val="500"/>
              </a:spcAft>
              <a:buClr>
                <a:schemeClr val="tx2"/>
              </a:buClr>
              <a:buFont typeface="Arial" charset="0"/>
              <a:buChar char="•"/>
              <a:defRPr sz="1200" kern="1200">
                <a:solidFill>
                  <a:schemeClr val="accent1"/>
                </a:solidFill>
                <a:latin typeface="Arial"/>
                <a:ea typeface="+mn-ea"/>
                <a:cs typeface="Arial"/>
              </a:defRPr>
            </a:lvl2pPr>
            <a:lvl3pPr marL="630238" indent="-173038" algn="l" defTabSz="457184" rtl="0" eaLnBrk="1" latinLnBrk="0" hangingPunct="1">
              <a:spcBef>
                <a:spcPts val="500"/>
              </a:spcBef>
              <a:spcAft>
                <a:spcPts val="500"/>
              </a:spcAft>
              <a:buClr>
                <a:schemeClr val="tx2"/>
              </a:buClr>
              <a:buFont typeface="Arial" panose="020B0604020202020204" pitchFamily="34" charset="0"/>
              <a:buChar char="•"/>
              <a:defRPr sz="1100" kern="1200">
                <a:solidFill>
                  <a:schemeClr val="accent1"/>
                </a:solidFill>
                <a:latin typeface="Arial"/>
                <a:ea typeface="+mn-ea"/>
                <a:cs typeface="Arial"/>
              </a:defRPr>
            </a:lvl3pPr>
            <a:lvl4pPr marL="803275" indent="-173038" algn="l" defTabSz="457184" rtl="0" eaLnBrk="1" latinLnBrk="0" hangingPunct="1">
              <a:spcBef>
                <a:spcPts val="500"/>
              </a:spcBef>
              <a:spcAft>
                <a:spcPts val="500"/>
              </a:spcAft>
              <a:buClr>
                <a:schemeClr val="tx2"/>
              </a:buClr>
              <a:buFont typeface="Arial" panose="020B0604020202020204" pitchFamily="34" charset="0"/>
              <a:buChar char="•"/>
              <a:defRPr sz="1000" kern="1200">
                <a:solidFill>
                  <a:schemeClr val="accent1"/>
                </a:solidFill>
                <a:latin typeface="Arial"/>
                <a:ea typeface="+mn-ea"/>
                <a:cs typeface="Arial"/>
              </a:defRPr>
            </a:lvl4pPr>
            <a:lvl5pPr marL="977900" indent="-174625" algn="l" defTabSz="314325" rtl="0" eaLnBrk="1" latinLnBrk="0" hangingPunct="1">
              <a:spcBef>
                <a:spcPts val="500"/>
              </a:spcBef>
              <a:spcAft>
                <a:spcPts val="500"/>
              </a:spcAft>
              <a:buClr>
                <a:schemeClr val="tx2"/>
              </a:buClr>
              <a:buFont typeface="Arial" panose="020B0604020202020204" pitchFamily="34" charset="0"/>
              <a:buChar char="•"/>
              <a:defRPr sz="14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87681">
              <a:spcBef>
                <a:spcPts val="256"/>
              </a:spcBef>
              <a:spcAft>
                <a:spcPts val="256"/>
              </a:spcAft>
              <a:buClr>
                <a:srgbClr val="3DCD58"/>
              </a:buClr>
              <a:defRPr/>
            </a:pPr>
            <a:r>
              <a:rPr lang="en-US" sz="900" kern="0" dirty="0">
                <a:solidFill>
                  <a:prstClr val="white"/>
                </a:solidFill>
                <a:latin typeface="Arial" panose="020B0604020202020204" pitchFamily="34" charset="0"/>
                <a:cs typeface="Arial" panose="020B0604020202020204" pitchFamily="34" charset="0"/>
              </a:rPr>
              <a:t>of our Guaranteed </a:t>
            </a:r>
            <a:br>
              <a:rPr lang="en-US" sz="900" kern="0" dirty="0">
                <a:solidFill>
                  <a:prstClr val="white"/>
                </a:solidFill>
                <a:latin typeface="Arial" panose="020B0604020202020204" pitchFamily="34" charset="0"/>
                <a:cs typeface="Arial" panose="020B0604020202020204" pitchFamily="34" charset="0"/>
              </a:rPr>
            </a:br>
            <a:r>
              <a:rPr lang="en-US" sz="900" kern="0" dirty="0">
                <a:solidFill>
                  <a:prstClr val="white"/>
                </a:solidFill>
                <a:latin typeface="Arial" panose="020B0604020202020204" pitchFamily="34" charset="0"/>
                <a:cs typeface="Arial" panose="020B0604020202020204" pitchFamily="34" charset="0"/>
              </a:rPr>
              <a:t>Dollars Exceeded Guaranteed Savings</a:t>
            </a:r>
          </a:p>
        </p:txBody>
      </p:sp>
      <p:sp>
        <p:nvSpPr>
          <p:cNvPr id="46" name="TextBox 45">
            <a:extLst>
              <a:ext uri="{FF2B5EF4-FFF2-40B4-BE49-F238E27FC236}">
                <a16:creationId xmlns:a16="http://schemas.microsoft.com/office/drawing/2014/main" id="{32E315C1-44C7-B598-3CFB-C2D0E11E1106}"/>
              </a:ext>
            </a:extLst>
          </p:cNvPr>
          <p:cNvSpPr txBox="1"/>
          <p:nvPr/>
        </p:nvSpPr>
        <p:spPr>
          <a:xfrm>
            <a:off x="3550484" y="451178"/>
            <a:ext cx="1835021" cy="2939266"/>
          </a:xfrm>
          <a:prstGeom prst="rect">
            <a:avLst/>
          </a:prstGeom>
          <a:noFill/>
        </p:spPr>
        <p:txBody>
          <a:bodyPr wrap="square" rtlCol="0">
            <a:spAutoFit/>
          </a:bodyPr>
          <a:lstStyle/>
          <a:p>
            <a:pPr defTabSz="233812">
              <a:buClrTx/>
              <a:defRPr/>
            </a:pPr>
            <a:r>
              <a:rPr lang="en-US" sz="1600" kern="1200" dirty="0">
                <a:solidFill>
                  <a:prstClr val="white"/>
                </a:solidFill>
                <a:latin typeface="Arial" panose="020B0604020202020204" pitchFamily="34" charset="0"/>
                <a:ea typeface="+mn-ea"/>
                <a:cs typeface="Arial" panose="020B0604020202020204" pitchFamily="34" charset="0"/>
              </a:rPr>
              <a:t>Grants &amp; Rebates</a:t>
            </a:r>
          </a:p>
          <a:p>
            <a:pPr defTabSz="233812">
              <a:buClrTx/>
              <a:defRPr/>
            </a:pPr>
            <a:endParaRPr lang="en-US" sz="1100" kern="1200" dirty="0">
              <a:solidFill>
                <a:prstClr val="white"/>
              </a:solidFill>
              <a:latin typeface="Arial" panose="020B0604020202020204" pitchFamily="34" charset="0"/>
              <a:ea typeface="+mn-ea"/>
              <a:cs typeface="Arial" panose="020B0604020202020204" pitchFamily="34" charset="0"/>
            </a:endParaRPr>
          </a:p>
          <a:p>
            <a:pPr marL="146133" indent="-146133" defTabSz="233812">
              <a:buClrTx/>
              <a:buFont typeface="Arial" panose="020B0604020202020204" pitchFamily="34" charset="0"/>
              <a:buChar char="•"/>
              <a:defRPr/>
            </a:pPr>
            <a:r>
              <a:rPr lang="en-US" sz="1200" kern="1200" dirty="0">
                <a:solidFill>
                  <a:prstClr val="white"/>
                </a:solidFill>
                <a:latin typeface="Arial" panose="020B0604020202020204" pitchFamily="34" charset="0"/>
                <a:ea typeface="+mn-ea"/>
                <a:cs typeface="Arial" panose="020B0604020202020204" pitchFamily="34" charset="0"/>
              </a:rPr>
              <a:t>Collaborative application approach with team of experts</a:t>
            </a:r>
            <a:br>
              <a:rPr lang="en-US" sz="1200" kern="1200" dirty="0">
                <a:solidFill>
                  <a:prstClr val="white"/>
                </a:solidFill>
                <a:latin typeface="Arial" panose="020B0604020202020204" pitchFamily="34" charset="0"/>
                <a:ea typeface="+mn-ea"/>
                <a:cs typeface="Arial" panose="020B0604020202020204" pitchFamily="34" charset="0"/>
              </a:rPr>
            </a:br>
            <a:endParaRPr lang="en-US" sz="1200" kern="1200" dirty="0">
              <a:solidFill>
                <a:prstClr val="white"/>
              </a:solidFill>
              <a:latin typeface="Arial" panose="020B0604020202020204" pitchFamily="34" charset="0"/>
              <a:ea typeface="+mn-ea"/>
              <a:cs typeface="Arial" panose="020B0604020202020204" pitchFamily="34" charset="0"/>
            </a:endParaRPr>
          </a:p>
          <a:p>
            <a:pPr marL="146133" indent="-146133" defTabSz="233812">
              <a:buClrTx/>
              <a:buFont typeface="Arial" panose="020B0604020202020204" pitchFamily="34" charset="0"/>
              <a:buChar char="•"/>
              <a:defRPr/>
            </a:pPr>
            <a:r>
              <a:rPr lang="en-US" sz="1200" kern="1200" dirty="0">
                <a:solidFill>
                  <a:prstClr val="white"/>
                </a:solidFill>
                <a:latin typeface="Arial" panose="020B0604020202020204" pitchFamily="34" charset="0"/>
                <a:ea typeface="+mn-ea"/>
                <a:cs typeface="Arial" panose="020B0604020202020204" pitchFamily="34" charset="0"/>
              </a:rPr>
              <a:t>Over </a:t>
            </a:r>
            <a:r>
              <a:rPr lang="en-US" sz="1200" b="1" kern="1200" dirty="0">
                <a:solidFill>
                  <a:prstClr val="white"/>
                </a:solidFill>
                <a:latin typeface="Arial" panose="020B0604020202020204" pitchFamily="34" charset="0"/>
                <a:ea typeface="+mn-ea"/>
                <a:cs typeface="Arial" panose="020B0604020202020204" pitchFamily="34" charset="0"/>
              </a:rPr>
              <a:t>$600M </a:t>
            </a:r>
            <a:r>
              <a:rPr lang="en-US" sz="1200" kern="1200" dirty="0">
                <a:solidFill>
                  <a:prstClr val="white"/>
                </a:solidFill>
                <a:latin typeface="Arial" panose="020B0604020202020204" pitchFamily="34" charset="0"/>
                <a:ea typeface="+mn-ea"/>
                <a:cs typeface="Arial" panose="020B0604020202020204" pitchFamily="34" charset="0"/>
              </a:rPr>
              <a:t>captured for our clients to-date</a:t>
            </a:r>
          </a:p>
          <a:p>
            <a:pPr marL="146133" indent="-146133" defTabSz="233812">
              <a:buClrTx/>
              <a:buFont typeface="Arial" panose="020B0604020202020204" pitchFamily="34" charset="0"/>
              <a:buChar char="•"/>
              <a:defRPr/>
            </a:pPr>
            <a:endParaRPr lang="en-US" sz="1200" kern="1200" dirty="0">
              <a:solidFill>
                <a:prstClr val="white"/>
              </a:solidFill>
              <a:latin typeface="Arial" panose="020B0604020202020204" pitchFamily="34" charset="0"/>
              <a:ea typeface="+mn-ea"/>
              <a:cs typeface="Arial" panose="020B0604020202020204" pitchFamily="34" charset="0"/>
            </a:endParaRPr>
          </a:p>
          <a:p>
            <a:pPr marL="146133" indent="-146133" defTabSz="233812">
              <a:buClrTx/>
              <a:buFont typeface="Arial" panose="020B0604020202020204" pitchFamily="34" charset="0"/>
              <a:buChar char="•"/>
              <a:defRPr/>
            </a:pPr>
            <a:r>
              <a:rPr lang="en-US" sz="1200" b="1" kern="1200" dirty="0">
                <a:solidFill>
                  <a:prstClr val="white"/>
                </a:solidFill>
                <a:latin typeface="Arial" panose="020B0604020202020204" pitchFamily="34" charset="0"/>
                <a:ea typeface="+mn-ea"/>
                <a:cs typeface="Arial" panose="020B0604020202020204" pitchFamily="34" charset="0"/>
              </a:rPr>
              <a:t>$63M </a:t>
            </a:r>
            <a:r>
              <a:rPr lang="en-US" sz="1200" kern="1200" dirty="0">
                <a:solidFill>
                  <a:prstClr val="white"/>
                </a:solidFill>
                <a:latin typeface="Arial" panose="020B0604020202020204" pitchFamily="34" charset="0"/>
                <a:ea typeface="+mn-ea"/>
                <a:cs typeface="Arial" panose="020B0604020202020204" pitchFamily="34" charset="0"/>
              </a:rPr>
              <a:t>in grants captured since October of 2022</a:t>
            </a:r>
            <a:endParaRPr lang="en-US" sz="1800" kern="1200" dirty="0">
              <a:solidFill>
                <a:prstClr val="white"/>
              </a:solidFill>
              <a:latin typeface="Arial" panose="020B0604020202020204" pitchFamily="34" charset="0"/>
              <a:ea typeface="+mn-ea"/>
              <a:cs typeface="Arial" panose="020B0604020202020204" pitchFamily="34" charset="0"/>
            </a:endParaRPr>
          </a:p>
          <a:p>
            <a:pPr defTabSz="628367">
              <a:buClrTx/>
              <a:defRPr/>
            </a:pPr>
            <a:endParaRPr lang="en-US" sz="1800" kern="1200" dirty="0">
              <a:solidFill>
                <a:prstClr val="white"/>
              </a:solidFill>
              <a:latin typeface="Arial" panose="020B0604020202020204" pitchFamily="34" charset="0"/>
              <a:ea typeface="+mn-ea"/>
              <a:cs typeface="Arial" panose="020B0604020202020204" pitchFamily="34" charset="0"/>
            </a:endParaRPr>
          </a:p>
          <a:p>
            <a:pPr defTabSz="628367">
              <a:buClrTx/>
              <a:defRPr/>
            </a:pPr>
            <a:endParaRPr lang="en-US" sz="2000" kern="1200" dirty="0">
              <a:solidFill>
                <a:prstClr val="black"/>
              </a:solidFill>
              <a:latin typeface="Calibri" panose="020F0502020204030204"/>
              <a:ea typeface="+mn-ea"/>
              <a:cs typeface="+mn-cs"/>
            </a:endParaRPr>
          </a:p>
        </p:txBody>
      </p:sp>
      <p:pic>
        <p:nvPicPr>
          <p:cNvPr id="47" name="Picture 46">
            <a:extLst>
              <a:ext uri="{FF2B5EF4-FFF2-40B4-BE49-F238E27FC236}">
                <a16:creationId xmlns:a16="http://schemas.microsoft.com/office/drawing/2014/main" id="{A5CD0E1E-D4DD-075A-3545-97519C9773B2}"/>
              </a:ext>
            </a:extLst>
          </p:cNvPr>
          <p:cNvPicPr>
            <a:picLocks noChangeAspect="1"/>
          </p:cNvPicPr>
          <p:nvPr/>
        </p:nvPicPr>
        <p:blipFill rotWithShape="1">
          <a:blip r:embed="rId5">
            <a:extLst>
              <a:ext uri="{28A0092B-C50C-407E-A947-70E740481C1C}">
                <a14:useLocalDpi xmlns:a14="http://schemas.microsoft.com/office/drawing/2010/main" val="0"/>
              </a:ext>
            </a:extLst>
          </a:blip>
          <a:srcRect l="43855" t="11467"/>
          <a:stretch/>
        </p:blipFill>
        <p:spPr>
          <a:xfrm>
            <a:off x="262519" y="982167"/>
            <a:ext cx="2850267" cy="1239196"/>
          </a:xfrm>
          <a:prstGeom prst="rect">
            <a:avLst/>
          </a:prstGeom>
        </p:spPr>
      </p:pic>
    </p:spTree>
    <p:custDataLst>
      <p:tags r:id="rId1"/>
    </p:custDataLst>
    <p:extLst>
      <p:ext uri="{BB962C8B-B14F-4D97-AF65-F5344CB8AC3E}">
        <p14:creationId xmlns:p14="http://schemas.microsoft.com/office/powerpoint/2010/main" val="27835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uilding on a hill&#10;&#10;Description automatically generated with medium confidence">
            <a:extLst>
              <a:ext uri="{FF2B5EF4-FFF2-40B4-BE49-F238E27FC236}">
                <a16:creationId xmlns:a16="http://schemas.microsoft.com/office/drawing/2014/main" id="{08BBB76D-A213-F324-E689-928DF30BAD52}"/>
              </a:ext>
            </a:extLst>
          </p:cNvPr>
          <p:cNvPicPr>
            <a:picLocks noChangeAspect="1"/>
          </p:cNvPicPr>
          <p:nvPr/>
        </p:nvPicPr>
        <p:blipFill rotWithShape="1">
          <a:blip r:embed="rId3"/>
          <a:srcRect l="27810" r="14118"/>
          <a:stretch/>
        </p:blipFill>
        <p:spPr>
          <a:xfrm>
            <a:off x="4611412" y="0"/>
            <a:ext cx="4532587" cy="5143500"/>
          </a:xfrm>
          <a:prstGeom prst="rect">
            <a:avLst/>
          </a:prstGeom>
        </p:spPr>
      </p:pic>
      <p:sp>
        <p:nvSpPr>
          <p:cNvPr id="3" name="Text Placeholder 2">
            <a:extLst>
              <a:ext uri="{FF2B5EF4-FFF2-40B4-BE49-F238E27FC236}">
                <a16:creationId xmlns:a16="http://schemas.microsoft.com/office/drawing/2014/main" id="{564CC0CF-4917-A3E8-08F1-82B6CCD98812}"/>
              </a:ext>
            </a:extLst>
          </p:cNvPr>
          <p:cNvSpPr>
            <a:spLocks noGrp="1"/>
          </p:cNvSpPr>
          <p:nvPr>
            <p:ph type="body" idx="2"/>
          </p:nvPr>
        </p:nvSpPr>
        <p:spPr>
          <a:xfrm>
            <a:off x="260133" y="768096"/>
            <a:ext cx="3749962" cy="4375404"/>
          </a:xfrm>
        </p:spPr>
        <p:txBody>
          <a:bodyPr>
            <a:normAutofit/>
          </a:bodyPr>
          <a:lstStyle/>
          <a:p>
            <a:pPr marL="301623" lvl="0" indent="-285750" algn="l" rtl="0">
              <a:spcBef>
                <a:spcPts val="1000"/>
              </a:spcBef>
              <a:spcAft>
                <a:spcPts val="0"/>
              </a:spcAft>
              <a:buSzPts val="1500"/>
              <a:buFont typeface="Arial"/>
              <a:buChar char="•"/>
            </a:pPr>
            <a:r>
              <a:rPr lang="en-US" sz="1600" dirty="0"/>
              <a:t>Rising Utility Rates</a:t>
            </a:r>
          </a:p>
          <a:p>
            <a:pPr marL="301623" lvl="0" indent="-304800" algn="l" rtl="0">
              <a:spcBef>
                <a:spcPts val="1000"/>
              </a:spcBef>
              <a:spcAft>
                <a:spcPts val="0"/>
              </a:spcAft>
              <a:buSzPts val="1800"/>
              <a:buChar char="•"/>
            </a:pPr>
            <a:r>
              <a:rPr lang="en-US" sz="1600" dirty="0"/>
              <a:t>Deferred Maintenance</a:t>
            </a:r>
          </a:p>
          <a:p>
            <a:pPr marL="301623" lvl="0" indent="-285750" algn="l" rtl="0">
              <a:spcBef>
                <a:spcPts val="1000"/>
              </a:spcBef>
              <a:spcAft>
                <a:spcPts val="0"/>
              </a:spcAft>
              <a:buSzPts val="1500"/>
              <a:buFont typeface="Arial"/>
              <a:buChar char="•"/>
            </a:pPr>
            <a:r>
              <a:rPr lang="en-US" sz="1600" dirty="0"/>
              <a:t>Unfunded Capital Improvements</a:t>
            </a:r>
          </a:p>
          <a:p>
            <a:pPr marL="301623" lvl="0" indent="-285750" algn="l" rtl="0">
              <a:spcBef>
                <a:spcPts val="1000"/>
              </a:spcBef>
              <a:spcAft>
                <a:spcPts val="0"/>
              </a:spcAft>
              <a:buSzPts val="1500"/>
              <a:buFont typeface="Arial"/>
              <a:buChar char="•"/>
            </a:pPr>
            <a:r>
              <a:rPr lang="en-US" sz="1600" dirty="0"/>
              <a:t>Forced Infrastructure Upgrades (W/WWTP)</a:t>
            </a:r>
          </a:p>
          <a:p>
            <a:pPr marL="301623" indent="-285750">
              <a:spcBef>
                <a:spcPts val="1000"/>
              </a:spcBef>
              <a:buSzPts val="1500"/>
              <a:buFont typeface="Arial"/>
              <a:buChar char="•"/>
            </a:pPr>
            <a:r>
              <a:rPr lang="en-US" sz="1600" dirty="0"/>
              <a:t>Water Conservation</a:t>
            </a:r>
          </a:p>
          <a:p>
            <a:pPr marL="301623" indent="-285750">
              <a:spcBef>
                <a:spcPts val="1000"/>
              </a:spcBef>
              <a:buSzPts val="1500"/>
              <a:buFont typeface="Arial"/>
              <a:buChar char="•"/>
            </a:pPr>
            <a:r>
              <a:rPr lang="en-US" sz="1600" dirty="0"/>
              <a:t>Air Quality</a:t>
            </a:r>
          </a:p>
          <a:p>
            <a:pPr marL="301623" indent="-285750">
              <a:spcBef>
                <a:spcPts val="1000"/>
              </a:spcBef>
              <a:buSzPts val="1500"/>
              <a:buFont typeface="Arial"/>
              <a:buChar char="•"/>
            </a:pPr>
            <a:r>
              <a:rPr lang="en-US" sz="1600" dirty="0"/>
              <a:t>Public Health &amp; Safety</a:t>
            </a:r>
          </a:p>
          <a:p>
            <a:pPr marL="301623" indent="-304800">
              <a:spcBef>
                <a:spcPts val="1000"/>
              </a:spcBef>
              <a:buFont typeface="Arial"/>
              <a:buChar char="•"/>
            </a:pPr>
            <a:r>
              <a:rPr lang="en-US" sz="1600" dirty="0"/>
              <a:t>Disaster Preparedness</a:t>
            </a:r>
          </a:p>
          <a:p>
            <a:pPr marL="301623" indent="-304800">
              <a:spcBef>
                <a:spcPts val="1000"/>
              </a:spcBef>
              <a:buFont typeface="Arial"/>
              <a:buChar char="•"/>
            </a:pPr>
            <a:r>
              <a:rPr lang="en-US" sz="1600" dirty="0"/>
              <a:t>Power Grid Resiliency</a:t>
            </a:r>
          </a:p>
          <a:p>
            <a:pPr marL="301623" indent="-304800">
              <a:spcBef>
                <a:spcPts val="1000"/>
              </a:spcBef>
              <a:buFont typeface="Arial"/>
              <a:buChar char="•"/>
            </a:pPr>
            <a:r>
              <a:rPr lang="en-US" sz="1600" dirty="0"/>
              <a:t>Fossil Fuels &amp; EV Conversion</a:t>
            </a:r>
          </a:p>
          <a:p>
            <a:pPr marL="301623" indent="-304800">
              <a:spcBef>
                <a:spcPts val="1000"/>
              </a:spcBef>
              <a:buFont typeface="Arial"/>
              <a:buChar char="•"/>
            </a:pPr>
            <a:r>
              <a:rPr lang="en-US" sz="1600" dirty="0"/>
              <a:t>Economic Development Opportunities</a:t>
            </a:r>
            <a:endParaRPr lang="en-US" sz="1400" dirty="0"/>
          </a:p>
        </p:txBody>
      </p:sp>
      <p:sp>
        <p:nvSpPr>
          <p:cNvPr id="4" name="Title 3">
            <a:extLst>
              <a:ext uri="{FF2B5EF4-FFF2-40B4-BE49-F238E27FC236}">
                <a16:creationId xmlns:a16="http://schemas.microsoft.com/office/drawing/2014/main" id="{7DA67BF3-55AD-7047-0BB6-71C8BDAD0A15}"/>
              </a:ext>
            </a:extLst>
          </p:cNvPr>
          <p:cNvSpPr>
            <a:spLocks noGrp="1"/>
          </p:cNvSpPr>
          <p:nvPr>
            <p:ph type="title"/>
          </p:nvPr>
        </p:nvSpPr>
        <p:spPr>
          <a:xfrm>
            <a:off x="260133" y="204954"/>
            <a:ext cx="3813189" cy="433882"/>
          </a:xfrm>
        </p:spPr>
        <p:txBody>
          <a:bodyPr/>
          <a:lstStyle/>
          <a:p>
            <a:r>
              <a:rPr lang="en-US" dirty="0"/>
              <a:t>Why Sustainability?</a:t>
            </a:r>
          </a:p>
        </p:txBody>
      </p:sp>
      <p:sp>
        <p:nvSpPr>
          <p:cNvPr id="5" name="Text Placeholder 4">
            <a:extLst>
              <a:ext uri="{FF2B5EF4-FFF2-40B4-BE49-F238E27FC236}">
                <a16:creationId xmlns:a16="http://schemas.microsoft.com/office/drawing/2014/main" id="{D6A1C370-A058-0645-33BC-20E76B13AA55}"/>
              </a:ext>
            </a:extLst>
          </p:cNvPr>
          <p:cNvSpPr>
            <a:spLocks noGrp="1"/>
          </p:cNvSpPr>
          <p:nvPr>
            <p:ph type="body" idx="3"/>
          </p:nvPr>
        </p:nvSpPr>
        <p:spPr/>
        <p:txBody>
          <a:bodyPr/>
          <a:lstStyle/>
          <a:p>
            <a:endParaRPr lang="en-US" dirty="0">
              <a:noFill/>
            </a:endParaRPr>
          </a:p>
        </p:txBody>
      </p:sp>
    </p:spTree>
    <p:extLst>
      <p:ext uri="{BB962C8B-B14F-4D97-AF65-F5344CB8AC3E}">
        <p14:creationId xmlns:p14="http://schemas.microsoft.com/office/powerpoint/2010/main" val="74552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icture containing building, bench, sitting, wooden&#10;&#10;Description automatically generated">
            <a:extLst>
              <a:ext uri="{FF2B5EF4-FFF2-40B4-BE49-F238E27FC236}">
                <a16:creationId xmlns:a16="http://schemas.microsoft.com/office/drawing/2014/main" id="{7E7395BE-92E3-4A66-9086-887B30AAAADE}"/>
              </a:ext>
            </a:extLst>
          </p:cNvPr>
          <p:cNvPicPr>
            <a:picLocks noGrp="1" noChangeAspect="1"/>
          </p:cNvPicPr>
          <p:nvPr>
            <p:ph type="pic" sz="quarter" idx="12"/>
          </p:nvPr>
        </p:nvPicPr>
        <p:blipFill rotWithShape="1">
          <a:blip r:embed="rId4"/>
          <a:srcRect t="7820" b="7820"/>
          <a:stretch/>
        </p:blipFill>
        <p:spPr>
          <a:xfrm>
            <a:off x="-1588" y="0"/>
            <a:ext cx="9145588" cy="5143500"/>
          </a:xfrm>
        </p:spPr>
      </p:pic>
      <p:sp>
        <p:nvSpPr>
          <p:cNvPr id="42" name="Rectangle 41">
            <a:extLst>
              <a:ext uri="{FF2B5EF4-FFF2-40B4-BE49-F238E27FC236}">
                <a16:creationId xmlns:a16="http://schemas.microsoft.com/office/drawing/2014/main" id="{005EF99A-BA5C-4B5C-AC6A-583AC90C0A66}"/>
              </a:ext>
            </a:extLst>
          </p:cNvPr>
          <p:cNvSpPr/>
          <p:nvPr/>
        </p:nvSpPr>
        <p:spPr>
          <a:xfrm>
            <a:off x="0" y="-8968"/>
            <a:ext cx="9144000" cy="5143500"/>
          </a:xfrm>
          <a:prstGeom prst="rect">
            <a:avLst/>
          </a:prstGeom>
          <a:solidFill>
            <a:schemeClr val="accent2">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1F4282E4-9702-456A-9FAD-68C560844995}"/>
              </a:ext>
            </a:extLst>
          </p:cNvPr>
          <p:cNvSpPr/>
          <p:nvPr/>
        </p:nvSpPr>
        <p:spPr>
          <a:xfrm>
            <a:off x="7951" y="-1817"/>
            <a:ext cx="9127272" cy="1229953"/>
          </a:xfrm>
          <a:prstGeom prst="rect">
            <a:avLst/>
          </a:prstGeom>
          <a:gradFill>
            <a:gsLst>
              <a:gs pos="0">
                <a:schemeClr val="tx1">
                  <a:alpha val="67000"/>
                </a:schemeClr>
              </a:gs>
              <a:gs pos="100000">
                <a:schemeClr val="tx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61" name="Rectangle 60">
            <a:extLst>
              <a:ext uri="{FF2B5EF4-FFF2-40B4-BE49-F238E27FC236}">
                <a16:creationId xmlns:a16="http://schemas.microsoft.com/office/drawing/2014/main" id="{06F789FB-6606-4DE3-8DA0-E757844CCB4B}"/>
              </a:ext>
            </a:extLst>
          </p:cNvPr>
          <p:cNvSpPr/>
          <p:nvPr/>
        </p:nvSpPr>
        <p:spPr>
          <a:xfrm rot="5400000" flipH="1">
            <a:off x="4037960" y="37460"/>
            <a:ext cx="1068077" cy="9144001"/>
          </a:xfrm>
          <a:prstGeom prst="rect">
            <a:avLst/>
          </a:prstGeom>
          <a:gradFill>
            <a:gsLst>
              <a:gs pos="0">
                <a:schemeClr val="tx1">
                  <a:alpha val="67000"/>
                </a:schemeClr>
              </a:gs>
              <a:gs pos="100000">
                <a:schemeClr val="tx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4">
              <a:defRPr/>
            </a:pPr>
            <a:endParaRPr lang="en-US">
              <a:solidFill>
                <a:prstClr val="white"/>
              </a:solidFill>
            </a:endParaRPr>
          </a:p>
        </p:txBody>
      </p:sp>
      <p:sp>
        <p:nvSpPr>
          <p:cNvPr id="6" name="Text Placeholder 5">
            <a:extLst>
              <a:ext uri="{FF2B5EF4-FFF2-40B4-BE49-F238E27FC236}">
                <a16:creationId xmlns:a16="http://schemas.microsoft.com/office/drawing/2014/main" id="{38437122-4354-49B3-A7F5-92740B396359}"/>
              </a:ext>
            </a:extLst>
          </p:cNvPr>
          <p:cNvSpPr>
            <a:spLocks noGrp="1"/>
          </p:cNvSpPr>
          <p:nvPr>
            <p:ph type="body" sz="quarter" idx="39"/>
          </p:nvPr>
        </p:nvSpPr>
        <p:spPr>
          <a:xfrm>
            <a:off x="6881272" y="1682360"/>
            <a:ext cx="2194560" cy="2651760"/>
          </a:xfrm>
        </p:spPr>
        <p:txBody>
          <a:bodyPr/>
          <a:lstStyle/>
          <a:p>
            <a:pPr lvl="1"/>
            <a:endParaRPr lang="en-US" dirty="0"/>
          </a:p>
          <a:p>
            <a:pPr lvl="1"/>
            <a:endParaRPr lang="en-US" dirty="0"/>
          </a:p>
          <a:p>
            <a:pPr lvl="1" algn="ctr">
              <a:spcAft>
                <a:spcPts val="600"/>
              </a:spcAft>
              <a:buClr>
                <a:schemeClr val="lt2"/>
              </a:buClr>
            </a:pPr>
            <a:endParaRPr lang="en-US" dirty="0"/>
          </a:p>
          <a:p>
            <a:pPr lvl="1" algn="ctr">
              <a:spcAft>
                <a:spcPts val="600"/>
              </a:spcAft>
              <a:buClr>
                <a:schemeClr val="lt2"/>
              </a:buClr>
            </a:pPr>
            <a:r>
              <a:rPr lang="en-US" sz="1400" dirty="0">
                <a:solidFill>
                  <a:schemeClr val="bg2"/>
                </a:solidFill>
              </a:rPr>
              <a:t>Predictable Utility Spending</a:t>
            </a:r>
          </a:p>
          <a:p>
            <a:pPr marL="171450" lvl="1" indent="-171450" algn="l">
              <a:spcAft>
                <a:spcPts val="600"/>
              </a:spcAft>
              <a:buClr>
                <a:schemeClr val="lt2"/>
              </a:buClr>
              <a:buFont typeface="Arial"/>
              <a:buChar char="•"/>
            </a:pPr>
            <a:r>
              <a:rPr lang="en-US" sz="1200" b="0" dirty="0"/>
              <a:t>Lock in rates</a:t>
            </a:r>
          </a:p>
          <a:p>
            <a:pPr marL="171450" lvl="1" indent="-171450" algn="l">
              <a:spcAft>
                <a:spcPts val="600"/>
              </a:spcAft>
              <a:buClr>
                <a:schemeClr val="lt2"/>
              </a:buClr>
              <a:buFont typeface="Arial"/>
              <a:buChar char="•"/>
            </a:pPr>
            <a:r>
              <a:rPr lang="en-US" sz="1200" b="0" dirty="0"/>
              <a:t>Generate and store your own power</a:t>
            </a:r>
          </a:p>
          <a:p>
            <a:pPr lvl="1"/>
            <a:endParaRPr lang="en-US" dirty="0"/>
          </a:p>
          <a:p>
            <a:pPr lvl="1"/>
            <a:endParaRPr lang="en-US" dirty="0"/>
          </a:p>
        </p:txBody>
      </p:sp>
      <p:sp>
        <p:nvSpPr>
          <p:cNvPr id="7" name="Text Placeholder 6">
            <a:extLst>
              <a:ext uri="{FF2B5EF4-FFF2-40B4-BE49-F238E27FC236}">
                <a16:creationId xmlns:a16="http://schemas.microsoft.com/office/drawing/2014/main" id="{7AA3599F-7DE0-46C0-B912-A64E1F8D0AB3}"/>
              </a:ext>
            </a:extLst>
          </p:cNvPr>
          <p:cNvSpPr>
            <a:spLocks noGrp="1"/>
          </p:cNvSpPr>
          <p:nvPr>
            <p:ph type="body" sz="quarter" idx="40"/>
          </p:nvPr>
        </p:nvSpPr>
        <p:spPr>
          <a:xfrm>
            <a:off x="4494986" y="1682360"/>
            <a:ext cx="2194560" cy="2651760"/>
          </a:xfrm>
        </p:spPr>
        <p:txBody>
          <a:bodyPr>
            <a:normAutofit fontScale="25000" lnSpcReduction="20000"/>
          </a:bodyPr>
          <a:lstStyle/>
          <a:p>
            <a:pPr lvl="1"/>
            <a:endParaRPr lang="en-US" sz="3200" dirty="0"/>
          </a:p>
          <a:p>
            <a:pPr lvl="1"/>
            <a:endParaRPr lang="en-US" dirty="0"/>
          </a:p>
          <a:p>
            <a:pPr lvl="1"/>
            <a:endParaRPr lang="en-US" dirty="0"/>
          </a:p>
          <a:p>
            <a:pPr marL="173032" indent="-157158">
              <a:lnSpc>
                <a:spcPct val="120000"/>
              </a:lnSpc>
              <a:spcAft>
                <a:spcPts val="600"/>
              </a:spcAft>
              <a:buSzPts val="1500"/>
              <a:buFont typeface="Arial"/>
              <a:buNone/>
            </a:pPr>
            <a:endParaRPr lang="en-US" sz="3200" dirty="0"/>
          </a:p>
          <a:p>
            <a:pPr marL="173032" indent="-157158" algn="ctr">
              <a:lnSpc>
                <a:spcPct val="120000"/>
              </a:lnSpc>
              <a:spcAft>
                <a:spcPts val="600"/>
              </a:spcAft>
              <a:buSzPts val="1500"/>
              <a:buFont typeface="Arial"/>
              <a:buNone/>
            </a:pPr>
            <a:r>
              <a:rPr lang="en-US" sz="5600" dirty="0"/>
              <a:t>Aging </a:t>
            </a:r>
            <a:br>
              <a:rPr lang="en-US" sz="5600" dirty="0"/>
            </a:br>
            <a:r>
              <a:rPr lang="en-US" sz="5600" dirty="0"/>
              <a:t>Infrastructure</a:t>
            </a:r>
          </a:p>
          <a:p>
            <a:pPr marL="301623" indent="-285750" algn="l">
              <a:lnSpc>
                <a:spcPct val="120000"/>
              </a:lnSpc>
              <a:spcAft>
                <a:spcPts val="600"/>
              </a:spcAft>
              <a:buSzPts val="1500"/>
              <a:buFont typeface="Arial"/>
              <a:buChar char="•"/>
            </a:pPr>
            <a:r>
              <a:rPr lang="en-US" sz="4800" b="0" dirty="0">
                <a:solidFill>
                  <a:schemeClr val="bg1"/>
                </a:solidFill>
              </a:rPr>
              <a:t>Deferred maintenance costs 15-35% more over time</a:t>
            </a:r>
          </a:p>
          <a:p>
            <a:pPr marL="301624" indent="-304800" algn="l">
              <a:lnSpc>
                <a:spcPct val="120000"/>
              </a:lnSpc>
              <a:spcAft>
                <a:spcPts val="600"/>
              </a:spcAft>
              <a:buSzPts val="1800"/>
              <a:buFont typeface="Arial"/>
              <a:buChar char="•"/>
            </a:pPr>
            <a:r>
              <a:rPr lang="en-US" sz="4800" b="0" dirty="0">
                <a:solidFill>
                  <a:schemeClr val="bg1"/>
                </a:solidFill>
              </a:rPr>
              <a:t>IIJA and IRA won’t be around forever</a:t>
            </a:r>
          </a:p>
          <a:p>
            <a:pPr lvl="1"/>
            <a:endParaRPr lang="en-US" dirty="0"/>
          </a:p>
        </p:txBody>
      </p:sp>
      <p:sp>
        <p:nvSpPr>
          <p:cNvPr id="17" name="Text Placeholder 16">
            <a:extLst>
              <a:ext uri="{FF2B5EF4-FFF2-40B4-BE49-F238E27FC236}">
                <a16:creationId xmlns:a16="http://schemas.microsoft.com/office/drawing/2014/main" id="{16E8E22B-4E9F-4FD3-AE1A-C21C4E984C1A}"/>
              </a:ext>
            </a:extLst>
          </p:cNvPr>
          <p:cNvSpPr>
            <a:spLocks noGrp="1"/>
          </p:cNvSpPr>
          <p:nvPr>
            <p:ph type="body" sz="quarter" idx="42"/>
          </p:nvPr>
        </p:nvSpPr>
        <p:spPr>
          <a:xfrm>
            <a:off x="2108700" y="1682360"/>
            <a:ext cx="2194560" cy="2651760"/>
          </a:xfrm>
        </p:spPr>
        <p:txBody>
          <a:bodyPr/>
          <a:lstStyle/>
          <a:p>
            <a:pPr lvl="1"/>
            <a:endParaRPr lang="en-US" dirty="0"/>
          </a:p>
          <a:p>
            <a:pPr lvl="1"/>
            <a:endParaRPr lang="en-US" dirty="0"/>
          </a:p>
          <a:p>
            <a:pPr marL="15873" lvl="0" indent="0" algn="ctr" rtl="0">
              <a:spcBef>
                <a:spcPts val="0"/>
              </a:spcBef>
              <a:spcAft>
                <a:spcPts val="600"/>
              </a:spcAft>
              <a:buSzPts val="1500"/>
              <a:buNone/>
            </a:pPr>
            <a:r>
              <a:rPr lang="en-US" sz="1400" dirty="0"/>
              <a:t>Disaster Preparedness</a:t>
            </a:r>
          </a:p>
          <a:p>
            <a:pPr marL="301623" lvl="0" indent="-285750" algn="l" rtl="0">
              <a:spcAft>
                <a:spcPts val="600"/>
              </a:spcAft>
              <a:buSzPts val="1500"/>
              <a:buFont typeface="Arial"/>
              <a:buChar char="•"/>
            </a:pPr>
            <a:r>
              <a:rPr lang="en-US" sz="1200" b="0" dirty="0">
                <a:solidFill>
                  <a:schemeClr val="bg1"/>
                </a:solidFill>
              </a:rPr>
              <a:t>Prevention is cheaper than cleanup</a:t>
            </a:r>
          </a:p>
          <a:p>
            <a:pPr marL="301623" lvl="0" indent="-304800" algn="l" rtl="0">
              <a:spcAft>
                <a:spcPts val="600"/>
              </a:spcAft>
              <a:buSzPts val="1800"/>
              <a:buChar char="•"/>
            </a:pPr>
            <a:r>
              <a:rPr lang="en-US" sz="1200" b="0" dirty="0">
                <a:solidFill>
                  <a:schemeClr val="bg1"/>
                </a:solidFill>
              </a:rPr>
              <a:t>Insurance premiums will increase</a:t>
            </a:r>
          </a:p>
          <a:p>
            <a:pPr lvl="1"/>
            <a:endParaRPr lang="en-US" dirty="0"/>
          </a:p>
          <a:p>
            <a:pPr lvl="1"/>
            <a:endParaRPr lang="en-US" dirty="0"/>
          </a:p>
        </p:txBody>
      </p:sp>
      <p:sp>
        <p:nvSpPr>
          <p:cNvPr id="2" name="Title 1">
            <a:extLst>
              <a:ext uri="{FF2B5EF4-FFF2-40B4-BE49-F238E27FC236}">
                <a16:creationId xmlns:a16="http://schemas.microsoft.com/office/drawing/2014/main" id="{64C7C845-BD0B-406F-B2A5-863C697F2C0E}"/>
              </a:ext>
            </a:extLst>
          </p:cNvPr>
          <p:cNvSpPr>
            <a:spLocks noGrp="1"/>
          </p:cNvSpPr>
          <p:nvPr>
            <p:ph type="title"/>
          </p:nvPr>
        </p:nvSpPr>
        <p:spPr>
          <a:xfrm>
            <a:off x="252411" y="228600"/>
            <a:ext cx="8631936" cy="365760"/>
          </a:xfrm>
        </p:spPr>
        <p:txBody>
          <a:bodyPr/>
          <a:lstStyle/>
          <a:p>
            <a:r>
              <a:rPr lang="en-US" dirty="0"/>
              <a:t>Why now?</a:t>
            </a:r>
          </a:p>
        </p:txBody>
      </p:sp>
      <p:grpSp>
        <p:nvGrpSpPr>
          <p:cNvPr id="58" name="Group 57">
            <a:extLst>
              <a:ext uri="{FF2B5EF4-FFF2-40B4-BE49-F238E27FC236}">
                <a16:creationId xmlns:a16="http://schemas.microsoft.com/office/drawing/2014/main" id="{0D7F0C36-163F-4E97-AF35-709EEDC4EC1A}"/>
              </a:ext>
            </a:extLst>
          </p:cNvPr>
          <p:cNvGrpSpPr/>
          <p:nvPr/>
        </p:nvGrpSpPr>
        <p:grpSpPr>
          <a:xfrm>
            <a:off x="3650514" y="1747944"/>
            <a:ext cx="500592" cy="500592"/>
            <a:chOff x="2600530" y="2495537"/>
            <a:chExt cx="477360" cy="477360"/>
          </a:xfrm>
          <a:solidFill>
            <a:schemeClr val="bg2"/>
          </a:solidFill>
        </p:grpSpPr>
        <p:sp>
          <p:nvSpPr>
            <p:cNvPr id="59" name="Freeform 57">
              <a:extLst>
                <a:ext uri="{FF2B5EF4-FFF2-40B4-BE49-F238E27FC236}">
                  <a16:creationId xmlns:a16="http://schemas.microsoft.com/office/drawing/2014/main" id="{37B56348-F390-49DF-8FDB-3BD9E5748C7A}"/>
                </a:ext>
              </a:extLst>
            </p:cNvPr>
            <p:cNvSpPr/>
            <p:nvPr/>
          </p:nvSpPr>
          <p:spPr>
            <a:xfrm>
              <a:off x="2769010" y="2664017"/>
              <a:ext cx="140400" cy="140400"/>
            </a:xfrm>
            <a:custGeom>
              <a:avLst/>
              <a:gdLst/>
              <a:ahLst/>
              <a:cxnLst>
                <a:cxn ang="3cd4">
                  <a:pos x="hc" y="t"/>
                </a:cxn>
                <a:cxn ang="cd2">
                  <a:pos x="l" y="vc"/>
                </a:cxn>
                <a:cxn ang="cd4">
                  <a:pos x="hc" y="b"/>
                </a:cxn>
                <a:cxn ang="0">
                  <a:pos x="r" y="vc"/>
                </a:cxn>
              </a:cxnLst>
              <a:rect l="l" t="t" r="r" b="b"/>
              <a:pathLst>
                <a:path w="391" h="391">
                  <a:moveTo>
                    <a:pt x="196" y="86"/>
                  </a:moveTo>
                  <a:cubicBezTo>
                    <a:pt x="135" y="86"/>
                    <a:pt x="86" y="135"/>
                    <a:pt x="86" y="195"/>
                  </a:cubicBezTo>
                  <a:cubicBezTo>
                    <a:pt x="86" y="256"/>
                    <a:pt x="135" y="305"/>
                    <a:pt x="196" y="305"/>
                  </a:cubicBezTo>
                  <a:cubicBezTo>
                    <a:pt x="256" y="305"/>
                    <a:pt x="305" y="256"/>
                    <a:pt x="305" y="195"/>
                  </a:cubicBezTo>
                  <a:cubicBezTo>
                    <a:pt x="305" y="135"/>
                    <a:pt x="256" y="86"/>
                    <a:pt x="196" y="86"/>
                  </a:cubicBezTo>
                  <a:close/>
                  <a:moveTo>
                    <a:pt x="196" y="391"/>
                  </a:moveTo>
                  <a:cubicBezTo>
                    <a:pt x="88" y="391"/>
                    <a:pt x="0" y="303"/>
                    <a:pt x="0" y="195"/>
                  </a:cubicBezTo>
                  <a:cubicBezTo>
                    <a:pt x="0" y="88"/>
                    <a:pt x="88" y="0"/>
                    <a:pt x="196" y="0"/>
                  </a:cubicBezTo>
                  <a:cubicBezTo>
                    <a:pt x="304" y="0"/>
                    <a:pt x="391" y="88"/>
                    <a:pt x="391" y="195"/>
                  </a:cubicBezTo>
                  <a:cubicBezTo>
                    <a:pt x="391" y="303"/>
                    <a:pt x="304" y="391"/>
                    <a:pt x="196" y="391"/>
                  </a:cubicBezTo>
                  <a:close/>
                </a:path>
              </a:pathLst>
            </a:custGeom>
            <a:grpFill/>
            <a:ln cap="flat">
              <a:noFill/>
              <a:prstDash val="solid"/>
            </a:ln>
          </p:spPr>
          <p:txBody>
            <a:bodyPr vert="horz" wrap="none" lIns="67500" tIns="33750" rIns="67500" bIns="33750" anchor="ctr" anchorCtr="1" compatLnSpc="0"/>
            <a:lstStyle/>
            <a:p>
              <a:pPr hangingPunct="0"/>
              <a:endParaRPr lang="en-US" sz="1350">
                <a:latin typeface="Arial" pitchFamily="18"/>
                <a:ea typeface="Arial Unicode MS" pitchFamily="2"/>
                <a:cs typeface="Arial Unicode MS" pitchFamily="2"/>
              </a:endParaRPr>
            </a:p>
          </p:txBody>
        </p:sp>
        <p:sp>
          <p:nvSpPr>
            <p:cNvPr id="60" name="Freeform 58">
              <a:extLst>
                <a:ext uri="{FF2B5EF4-FFF2-40B4-BE49-F238E27FC236}">
                  <a16:creationId xmlns:a16="http://schemas.microsoft.com/office/drawing/2014/main" id="{6230D5E3-C322-44D7-9075-665EFD3AC9E2}"/>
                </a:ext>
              </a:extLst>
            </p:cNvPr>
            <p:cNvSpPr/>
            <p:nvPr/>
          </p:nvSpPr>
          <p:spPr>
            <a:xfrm>
              <a:off x="2600530" y="2495537"/>
              <a:ext cx="477360" cy="477360"/>
            </a:xfrm>
            <a:custGeom>
              <a:avLst/>
              <a:gdLst/>
              <a:ahLst/>
              <a:cxnLst>
                <a:cxn ang="3cd4">
                  <a:pos x="hc" y="t"/>
                </a:cxn>
                <a:cxn ang="cd2">
                  <a:pos x="l" y="vc"/>
                </a:cxn>
                <a:cxn ang="cd4">
                  <a:pos x="hc" y="b"/>
                </a:cxn>
                <a:cxn ang="0">
                  <a:pos x="r" y="vc"/>
                </a:cxn>
              </a:cxnLst>
              <a:rect l="l" t="t" r="r" b="b"/>
              <a:pathLst>
                <a:path w="1327" h="1327">
                  <a:moveTo>
                    <a:pt x="601" y="1241"/>
                  </a:moveTo>
                  <a:lnTo>
                    <a:pt x="729" y="1241"/>
                  </a:lnTo>
                  <a:lnTo>
                    <a:pt x="729" y="1065"/>
                  </a:lnTo>
                  <a:cubicBezTo>
                    <a:pt x="729" y="1045"/>
                    <a:pt x="742" y="1028"/>
                    <a:pt x="761" y="1023"/>
                  </a:cubicBezTo>
                  <a:cubicBezTo>
                    <a:pt x="793" y="1015"/>
                    <a:pt x="823" y="1003"/>
                    <a:pt x="852" y="986"/>
                  </a:cubicBezTo>
                  <a:cubicBezTo>
                    <a:pt x="869" y="977"/>
                    <a:pt x="890" y="980"/>
                    <a:pt x="903" y="993"/>
                  </a:cubicBezTo>
                  <a:lnTo>
                    <a:pt x="1027" y="1116"/>
                  </a:lnTo>
                  <a:lnTo>
                    <a:pt x="1118" y="1026"/>
                  </a:lnTo>
                  <a:lnTo>
                    <a:pt x="998" y="905"/>
                  </a:lnTo>
                  <a:cubicBezTo>
                    <a:pt x="984" y="891"/>
                    <a:pt x="981" y="869"/>
                    <a:pt x="992" y="852"/>
                  </a:cubicBezTo>
                  <a:cubicBezTo>
                    <a:pt x="1010" y="823"/>
                    <a:pt x="1024" y="791"/>
                    <a:pt x="1033" y="758"/>
                  </a:cubicBezTo>
                  <a:cubicBezTo>
                    <a:pt x="1039" y="740"/>
                    <a:pt x="1055" y="727"/>
                    <a:pt x="1074" y="727"/>
                  </a:cubicBezTo>
                  <a:lnTo>
                    <a:pt x="1241" y="726"/>
                  </a:lnTo>
                  <a:lnTo>
                    <a:pt x="1241" y="599"/>
                  </a:lnTo>
                  <a:lnTo>
                    <a:pt x="1081" y="598"/>
                  </a:lnTo>
                  <a:cubicBezTo>
                    <a:pt x="1061" y="598"/>
                    <a:pt x="1043" y="584"/>
                    <a:pt x="1039" y="565"/>
                  </a:cubicBezTo>
                  <a:cubicBezTo>
                    <a:pt x="1031" y="529"/>
                    <a:pt x="1018" y="495"/>
                    <a:pt x="1000" y="462"/>
                  </a:cubicBezTo>
                  <a:cubicBezTo>
                    <a:pt x="990" y="446"/>
                    <a:pt x="993" y="425"/>
                    <a:pt x="1007" y="411"/>
                  </a:cubicBezTo>
                  <a:lnTo>
                    <a:pt x="1117" y="300"/>
                  </a:lnTo>
                  <a:lnTo>
                    <a:pt x="1026" y="209"/>
                  </a:lnTo>
                  <a:lnTo>
                    <a:pt x="918" y="317"/>
                  </a:lnTo>
                  <a:cubicBezTo>
                    <a:pt x="904" y="331"/>
                    <a:pt x="882" y="333"/>
                    <a:pt x="866" y="323"/>
                  </a:cubicBezTo>
                  <a:cubicBezTo>
                    <a:pt x="833" y="303"/>
                    <a:pt x="797" y="287"/>
                    <a:pt x="760" y="278"/>
                  </a:cubicBezTo>
                  <a:cubicBezTo>
                    <a:pt x="741" y="273"/>
                    <a:pt x="728" y="256"/>
                    <a:pt x="728" y="236"/>
                  </a:cubicBezTo>
                  <a:lnTo>
                    <a:pt x="727" y="86"/>
                  </a:lnTo>
                  <a:lnTo>
                    <a:pt x="599" y="86"/>
                  </a:lnTo>
                  <a:lnTo>
                    <a:pt x="599" y="237"/>
                  </a:lnTo>
                  <a:cubicBezTo>
                    <a:pt x="599" y="256"/>
                    <a:pt x="585" y="273"/>
                    <a:pt x="566" y="278"/>
                  </a:cubicBezTo>
                  <a:cubicBezTo>
                    <a:pt x="529" y="288"/>
                    <a:pt x="494" y="303"/>
                    <a:pt x="461" y="323"/>
                  </a:cubicBezTo>
                  <a:cubicBezTo>
                    <a:pt x="444" y="334"/>
                    <a:pt x="422" y="331"/>
                    <a:pt x="408" y="317"/>
                  </a:cubicBezTo>
                  <a:lnTo>
                    <a:pt x="300" y="211"/>
                  </a:lnTo>
                  <a:lnTo>
                    <a:pt x="210" y="301"/>
                  </a:lnTo>
                  <a:lnTo>
                    <a:pt x="320" y="412"/>
                  </a:lnTo>
                  <a:cubicBezTo>
                    <a:pt x="334" y="426"/>
                    <a:pt x="337" y="447"/>
                    <a:pt x="327" y="463"/>
                  </a:cubicBezTo>
                  <a:cubicBezTo>
                    <a:pt x="309" y="496"/>
                    <a:pt x="296" y="530"/>
                    <a:pt x="288" y="566"/>
                  </a:cubicBezTo>
                  <a:cubicBezTo>
                    <a:pt x="284" y="585"/>
                    <a:pt x="266" y="599"/>
                    <a:pt x="246" y="599"/>
                  </a:cubicBezTo>
                  <a:lnTo>
                    <a:pt x="86" y="600"/>
                  </a:lnTo>
                  <a:lnTo>
                    <a:pt x="86" y="728"/>
                  </a:lnTo>
                  <a:lnTo>
                    <a:pt x="253" y="729"/>
                  </a:lnTo>
                  <a:cubicBezTo>
                    <a:pt x="272" y="729"/>
                    <a:pt x="289" y="741"/>
                    <a:pt x="294" y="760"/>
                  </a:cubicBezTo>
                  <a:cubicBezTo>
                    <a:pt x="304" y="793"/>
                    <a:pt x="318" y="824"/>
                    <a:pt x="337" y="853"/>
                  </a:cubicBezTo>
                  <a:cubicBezTo>
                    <a:pt x="347" y="870"/>
                    <a:pt x="345" y="892"/>
                    <a:pt x="331" y="906"/>
                  </a:cubicBezTo>
                  <a:lnTo>
                    <a:pt x="211" y="1027"/>
                  </a:lnTo>
                  <a:lnTo>
                    <a:pt x="301" y="1118"/>
                  </a:lnTo>
                  <a:lnTo>
                    <a:pt x="425" y="994"/>
                  </a:lnTo>
                  <a:cubicBezTo>
                    <a:pt x="439" y="981"/>
                    <a:pt x="460" y="978"/>
                    <a:pt x="477" y="987"/>
                  </a:cubicBezTo>
                  <a:cubicBezTo>
                    <a:pt x="505" y="1003"/>
                    <a:pt x="536" y="1015"/>
                    <a:pt x="568" y="1023"/>
                  </a:cubicBezTo>
                  <a:cubicBezTo>
                    <a:pt x="586" y="1028"/>
                    <a:pt x="600" y="1045"/>
                    <a:pt x="600" y="1065"/>
                  </a:cubicBezTo>
                  <a:close/>
                  <a:moveTo>
                    <a:pt x="772" y="1327"/>
                  </a:moveTo>
                  <a:lnTo>
                    <a:pt x="558" y="1327"/>
                  </a:lnTo>
                  <a:cubicBezTo>
                    <a:pt x="534" y="1327"/>
                    <a:pt x="515" y="1308"/>
                    <a:pt x="515" y="1284"/>
                  </a:cubicBezTo>
                  <a:lnTo>
                    <a:pt x="514" y="1097"/>
                  </a:lnTo>
                  <a:cubicBezTo>
                    <a:pt x="497" y="1091"/>
                    <a:pt x="480" y="1085"/>
                    <a:pt x="464" y="1077"/>
                  </a:cubicBezTo>
                  <a:lnTo>
                    <a:pt x="332" y="1209"/>
                  </a:lnTo>
                  <a:cubicBezTo>
                    <a:pt x="315" y="1226"/>
                    <a:pt x="288" y="1226"/>
                    <a:pt x="271" y="1209"/>
                  </a:cubicBezTo>
                  <a:lnTo>
                    <a:pt x="120" y="1058"/>
                  </a:lnTo>
                  <a:cubicBezTo>
                    <a:pt x="103" y="1041"/>
                    <a:pt x="103" y="1014"/>
                    <a:pt x="120" y="997"/>
                  </a:cubicBezTo>
                  <a:lnTo>
                    <a:pt x="246" y="869"/>
                  </a:lnTo>
                  <a:cubicBezTo>
                    <a:pt x="237" y="851"/>
                    <a:pt x="229" y="833"/>
                    <a:pt x="222" y="815"/>
                  </a:cubicBezTo>
                  <a:lnTo>
                    <a:pt x="43" y="814"/>
                  </a:lnTo>
                  <a:cubicBezTo>
                    <a:pt x="20" y="814"/>
                    <a:pt x="0" y="795"/>
                    <a:pt x="0" y="771"/>
                  </a:cubicBezTo>
                  <a:lnTo>
                    <a:pt x="0" y="558"/>
                  </a:lnTo>
                  <a:cubicBezTo>
                    <a:pt x="0" y="534"/>
                    <a:pt x="19" y="515"/>
                    <a:pt x="43" y="515"/>
                  </a:cubicBezTo>
                  <a:lnTo>
                    <a:pt x="213" y="514"/>
                  </a:lnTo>
                  <a:cubicBezTo>
                    <a:pt x="220" y="492"/>
                    <a:pt x="228" y="471"/>
                    <a:pt x="237" y="451"/>
                  </a:cubicBezTo>
                  <a:lnTo>
                    <a:pt x="118" y="331"/>
                  </a:lnTo>
                  <a:cubicBezTo>
                    <a:pt x="102" y="315"/>
                    <a:pt x="102" y="287"/>
                    <a:pt x="118" y="271"/>
                  </a:cubicBezTo>
                  <a:lnTo>
                    <a:pt x="269" y="119"/>
                  </a:lnTo>
                  <a:cubicBezTo>
                    <a:pt x="286" y="103"/>
                    <a:pt x="313" y="103"/>
                    <a:pt x="330" y="119"/>
                  </a:cubicBezTo>
                  <a:lnTo>
                    <a:pt x="445" y="233"/>
                  </a:lnTo>
                  <a:cubicBezTo>
                    <a:pt x="467" y="222"/>
                    <a:pt x="489" y="212"/>
                    <a:pt x="513" y="204"/>
                  </a:cubicBezTo>
                  <a:lnTo>
                    <a:pt x="513" y="43"/>
                  </a:lnTo>
                  <a:cubicBezTo>
                    <a:pt x="513" y="19"/>
                    <a:pt x="532" y="0"/>
                    <a:pt x="556" y="0"/>
                  </a:cubicBezTo>
                  <a:lnTo>
                    <a:pt x="770" y="0"/>
                  </a:lnTo>
                  <a:cubicBezTo>
                    <a:pt x="793" y="0"/>
                    <a:pt x="812" y="19"/>
                    <a:pt x="813" y="43"/>
                  </a:cubicBezTo>
                  <a:lnTo>
                    <a:pt x="814" y="204"/>
                  </a:lnTo>
                  <a:cubicBezTo>
                    <a:pt x="837" y="212"/>
                    <a:pt x="859" y="221"/>
                    <a:pt x="881" y="233"/>
                  </a:cubicBezTo>
                  <a:lnTo>
                    <a:pt x="996" y="118"/>
                  </a:lnTo>
                  <a:cubicBezTo>
                    <a:pt x="1013" y="101"/>
                    <a:pt x="1040" y="101"/>
                    <a:pt x="1057" y="118"/>
                  </a:cubicBezTo>
                  <a:lnTo>
                    <a:pt x="1208" y="269"/>
                  </a:lnTo>
                  <a:cubicBezTo>
                    <a:pt x="1224" y="286"/>
                    <a:pt x="1225" y="313"/>
                    <a:pt x="1208" y="330"/>
                  </a:cubicBezTo>
                  <a:lnTo>
                    <a:pt x="1090" y="449"/>
                  </a:lnTo>
                  <a:cubicBezTo>
                    <a:pt x="1099" y="470"/>
                    <a:pt x="1108" y="491"/>
                    <a:pt x="1114" y="512"/>
                  </a:cubicBezTo>
                  <a:lnTo>
                    <a:pt x="1284" y="513"/>
                  </a:lnTo>
                  <a:cubicBezTo>
                    <a:pt x="1308" y="513"/>
                    <a:pt x="1327" y="532"/>
                    <a:pt x="1327" y="556"/>
                  </a:cubicBezTo>
                  <a:lnTo>
                    <a:pt x="1327" y="769"/>
                  </a:lnTo>
                  <a:cubicBezTo>
                    <a:pt x="1327" y="793"/>
                    <a:pt x="1308" y="812"/>
                    <a:pt x="1284" y="812"/>
                  </a:cubicBezTo>
                  <a:lnTo>
                    <a:pt x="1106" y="813"/>
                  </a:lnTo>
                  <a:cubicBezTo>
                    <a:pt x="1099" y="832"/>
                    <a:pt x="1091" y="850"/>
                    <a:pt x="1082" y="868"/>
                  </a:cubicBezTo>
                  <a:lnTo>
                    <a:pt x="1209" y="996"/>
                  </a:lnTo>
                  <a:cubicBezTo>
                    <a:pt x="1226" y="1012"/>
                    <a:pt x="1226" y="1040"/>
                    <a:pt x="1209" y="1056"/>
                  </a:cubicBezTo>
                  <a:lnTo>
                    <a:pt x="1058" y="1207"/>
                  </a:lnTo>
                  <a:cubicBezTo>
                    <a:pt x="1041" y="1224"/>
                    <a:pt x="1014" y="1224"/>
                    <a:pt x="997" y="1208"/>
                  </a:cubicBezTo>
                  <a:lnTo>
                    <a:pt x="865" y="1077"/>
                  </a:lnTo>
                  <a:cubicBezTo>
                    <a:pt x="849" y="1084"/>
                    <a:pt x="832" y="1091"/>
                    <a:pt x="815" y="1097"/>
                  </a:cubicBezTo>
                  <a:lnTo>
                    <a:pt x="815" y="1284"/>
                  </a:lnTo>
                  <a:cubicBezTo>
                    <a:pt x="815" y="1308"/>
                    <a:pt x="795" y="1327"/>
                    <a:pt x="772" y="1327"/>
                  </a:cubicBezTo>
                  <a:close/>
                </a:path>
              </a:pathLst>
            </a:custGeom>
            <a:grpFill/>
            <a:ln cap="flat">
              <a:noFill/>
              <a:prstDash val="solid"/>
            </a:ln>
          </p:spPr>
          <p:txBody>
            <a:bodyPr vert="horz" wrap="none" lIns="67500" tIns="33750" rIns="67500" bIns="33750" anchor="ctr" anchorCtr="1" compatLnSpc="0"/>
            <a:lstStyle/>
            <a:p>
              <a:pPr hangingPunct="0"/>
              <a:endParaRPr lang="en-US" sz="1350">
                <a:latin typeface="Arial" pitchFamily="18"/>
                <a:ea typeface="Arial Unicode MS" pitchFamily="2"/>
                <a:cs typeface="Arial Unicode MS" pitchFamily="2"/>
              </a:endParaRPr>
            </a:p>
          </p:txBody>
        </p:sp>
      </p:grpSp>
      <p:grpSp>
        <p:nvGrpSpPr>
          <p:cNvPr id="44" name="Group 43">
            <a:extLst>
              <a:ext uri="{FF2B5EF4-FFF2-40B4-BE49-F238E27FC236}">
                <a16:creationId xmlns:a16="http://schemas.microsoft.com/office/drawing/2014/main" id="{69A27049-0761-47A9-84A9-0A353D2BDE5C}"/>
              </a:ext>
            </a:extLst>
          </p:cNvPr>
          <p:cNvGrpSpPr/>
          <p:nvPr/>
        </p:nvGrpSpPr>
        <p:grpSpPr>
          <a:xfrm>
            <a:off x="8504114" y="1790062"/>
            <a:ext cx="380233" cy="574478"/>
            <a:chOff x="4774210" y="6680538"/>
            <a:chExt cx="315000" cy="475920"/>
          </a:xfrm>
          <a:solidFill>
            <a:schemeClr val="bg2"/>
          </a:solidFill>
        </p:grpSpPr>
        <p:sp>
          <p:nvSpPr>
            <p:cNvPr id="45" name="Freeform 121">
              <a:extLst>
                <a:ext uri="{FF2B5EF4-FFF2-40B4-BE49-F238E27FC236}">
                  <a16:creationId xmlns:a16="http://schemas.microsoft.com/office/drawing/2014/main" id="{1352F73E-4179-42F0-9FE4-BABC6378DF23}"/>
                </a:ext>
              </a:extLst>
            </p:cNvPr>
            <p:cNvSpPr/>
            <p:nvPr/>
          </p:nvSpPr>
          <p:spPr>
            <a:xfrm>
              <a:off x="4774210" y="6680538"/>
              <a:ext cx="315000" cy="475920"/>
            </a:xfrm>
            <a:custGeom>
              <a:avLst/>
              <a:gdLst/>
              <a:ahLst/>
              <a:cxnLst>
                <a:cxn ang="3cd4">
                  <a:pos x="hc" y="t"/>
                </a:cxn>
                <a:cxn ang="cd2">
                  <a:pos x="l" y="vc"/>
                </a:cxn>
                <a:cxn ang="cd4">
                  <a:pos x="hc" y="b"/>
                </a:cxn>
                <a:cxn ang="0">
                  <a:pos x="r" y="vc"/>
                </a:cxn>
              </a:cxnLst>
              <a:rect l="l" t="t" r="r" b="b"/>
              <a:pathLst>
                <a:path w="876" h="1323">
                  <a:moveTo>
                    <a:pt x="790" y="1190"/>
                  </a:moveTo>
                  <a:cubicBezTo>
                    <a:pt x="790" y="1216"/>
                    <a:pt x="769" y="1237"/>
                    <a:pt x="743" y="1237"/>
                  </a:cubicBezTo>
                  <a:lnTo>
                    <a:pt x="132" y="1237"/>
                  </a:lnTo>
                  <a:cubicBezTo>
                    <a:pt x="107" y="1237"/>
                    <a:pt x="86" y="1216"/>
                    <a:pt x="86" y="1190"/>
                  </a:cubicBezTo>
                  <a:lnTo>
                    <a:pt x="86" y="132"/>
                  </a:lnTo>
                  <a:cubicBezTo>
                    <a:pt x="86" y="107"/>
                    <a:pt x="107" y="86"/>
                    <a:pt x="132" y="86"/>
                  </a:cubicBezTo>
                  <a:lnTo>
                    <a:pt x="743" y="86"/>
                  </a:lnTo>
                  <a:cubicBezTo>
                    <a:pt x="769" y="86"/>
                    <a:pt x="790" y="107"/>
                    <a:pt x="790" y="132"/>
                  </a:cubicBezTo>
                  <a:close/>
                  <a:moveTo>
                    <a:pt x="743" y="0"/>
                  </a:moveTo>
                  <a:lnTo>
                    <a:pt x="132" y="0"/>
                  </a:lnTo>
                  <a:cubicBezTo>
                    <a:pt x="59" y="0"/>
                    <a:pt x="0" y="59"/>
                    <a:pt x="0" y="132"/>
                  </a:cubicBezTo>
                  <a:lnTo>
                    <a:pt x="0" y="1190"/>
                  </a:lnTo>
                  <a:cubicBezTo>
                    <a:pt x="0" y="1263"/>
                    <a:pt x="59" y="1323"/>
                    <a:pt x="132" y="1323"/>
                  </a:cubicBezTo>
                  <a:lnTo>
                    <a:pt x="743" y="1323"/>
                  </a:lnTo>
                  <a:cubicBezTo>
                    <a:pt x="816" y="1323"/>
                    <a:pt x="876" y="1263"/>
                    <a:pt x="876" y="1190"/>
                  </a:cubicBezTo>
                  <a:lnTo>
                    <a:pt x="876" y="132"/>
                  </a:lnTo>
                  <a:cubicBezTo>
                    <a:pt x="876" y="59"/>
                    <a:pt x="816" y="0"/>
                    <a:pt x="743" y="0"/>
                  </a:cubicBezTo>
                  <a:close/>
                </a:path>
              </a:pathLst>
            </a:custGeom>
            <a:grpFill/>
            <a:ln cap="flat">
              <a:noFill/>
              <a:prstDash val="solid"/>
            </a:ln>
          </p:spPr>
          <p:txBody>
            <a:bodyPr vert="horz" wrap="none" lIns="67500" tIns="33750" rIns="67500" bIns="33750" anchor="ctr" anchorCtr="1" compatLnSpc="0"/>
            <a:lstStyle/>
            <a:p>
              <a:pPr hangingPunct="0"/>
              <a:endParaRPr lang="en-US" sz="1350">
                <a:latin typeface="Arial" pitchFamily="18"/>
                <a:ea typeface="Arial Unicode MS" pitchFamily="2"/>
                <a:cs typeface="Arial Unicode MS" pitchFamily="2"/>
              </a:endParaRPr>
            </a:p>
          </p:txBody>
        </p:sp>
        <p:sp>
          <p:nvSpPr>
            <p:cNvPr id="46" name="Freeform 122">
              <a:extLst>
                <a:ext uri="{FF2B5EF4-FFF2-40B4-BE49-F238E27FC236}">
                  <a16:creationId xmlns:a16="http://schemas.microsoft.com/office/drawing/2014/main" id="{9D362C89-0CE1-488D-8EFB-4D967F0DE073}"/>
                </a:ext>
              </a:extLst>
            </p:cNvPr>
            <p:cNvSpPr/>
            <p:nvPr/>
          </p:nvSpPr>
          <p:spPr>
            <a:xfrm>
              <a:off x="4979410" y="7066818"/>
              <a:ext cx="35280" cy="35640"/>
            </a:xfrm>
            <a:custGeom>
              <a:avLst/>
              <a:gdLst/>
              <a:ahLst/>
              <a:cxnLst>
                <a:cxn ang="3cd4">
                  <a:pos x="hc" y="t"/>
                </a:cxn>
                <a:cxn ang="cd2">
                  <a:pos x="l" y="vc"/>
                </a:cxn>
                <a:cxn ang="cd4">
                  <a:pos x="hc" y="b"/>
                </a:cxn>
                <a:cxn ang="0">
                  <a:pos x="r" y="vc"/>
                </a:cxn>
              </a:cxnLst>
              <a:rect l="l" t="t" r="r" b="b"/>
              <a:pathLst>
                <a:path w="99" h="100">
                  <a:moveTo>
                    <a:pt x="49" y="0"/>
                  </a:moveTo>
                  <a:cubicBezTo>
                    <a:pt x="22" y="0"/>
                    <a:pt x="0" y="22"/>
                    <a:pt x="0" y="50"/>
                  </a:cubicBezTo>
                  <a:cubicBezTo>
                    <a:pt x="0" y="77"/>
                    <a:pt x="22" y="100"/>
                    <a:pt x="49" y="100"/>
                  </a:cubicBezTo>
                  <a:cubicBezTo>
                    <a:pt x="77" y="100"/>
                    <a:pt x="99" y="77"/>
                    <a:pt x="99" y="50"/>
                  </a:cubicBezTo>
                  <a:cubicBezTo>
                    <a:pt x="99" y="22"/>
                    <a:pt x="77" y="0"/>
                    <a:pt x="49" y="0"/>
                  </a:cubicBezTo>
                  <a:close/>
                </a:path>
              </a:pathLst>
            </a:custGeom>
            <a:grpFill/>
            <a:ln cap="flat">
              <a:noFill/>
              <a:prstDash val="solid"/>
            </a:ln>
          </p:spPr>
          <p:txBody>
            <a:bodyPr vert="horz" wrap="none" lIns="67500" tIns="33750" rIns="67500" bIns="33750" anchor="ctr" anchorCtr="1" compatLnSpc="0"/>
            <a:lstStyle/>
            <a:p>
              <a:pPr hangingPunct="0"/>
              <a:endParaRPr lang="en-US" sz="1350">
                <a:latin typeface="Arial" pitchFamily="18"/>
                <a:ea typeface="Arial Unicode MS" pitchFamily="2"/>
                <a:cs typeface="Arial Unicode MS" pitchFamily="2"/>
              </a:endParaRPr>
            </a:p>
          </p:txBody>
        </p:sp>
        <p:sp>
          <p:nvSpPr>
            <p:cNvPr id="47" name="Freeform 123">
              <a:extLst>
                <a:ext uri="{FF2B5EF4-FFF2-40B4-BE49-F238E27FC236}">
                  <a16:creationId xmlns:a16="http://schemas.microsoft.com/office/drawing/2014/main" id="{7081BA99-B6DB-4EF4-BE6E-F20F03C871B2}"/>
                </a:ext>
              </a:extLst>
            </p:cNvPr>
            <p:cNvSpPr/>
            <p:nvPr/>
          </p:nvSpPr>
          <p:spPr>
            <a:xfrm>
              <a:off x="4846930" y="7069337"/>
              <a:ext cx="114840" cy="30600"/>
            </a:xfrm>
            <a:custGeom>
              <a:avLst/>
              <a:gdLst/>
              <a:ahLst/>
              <a:cxnLst>
                <a:cxn ang="3cd4">
                  <a:pos x="hc" y="t"/>
                </a:cxn>
                <a:cxn ang="cd2">
                  <a:pos x="l" y="vc"/>
                </a:cxn>
                <a:cxn ang="cd4">
                  <a:pos x="hc" y="b"/>
                </a:cxn>
                <a:cxn ang="0">
                  <a:pos x="r" y="vc"/>
                </a:cxn>
              </a:cxnLst>
              <a:rect l="l" t="t" r="r" b="b"/>
              <a:pathLst>
                <a:path w="320" h="86">
                  <a:moveTo>
                    <a:pt x="277" y="0"/>
                  </a:moveTo>
                  <a:lnTo>
                    <a:pt x="43" y="0"/>
                  </a:lnTo>
                  <a:cubicBezTo>
                    <a:pt x="19" y="0"/>
                    <a:pt x="0" y="19"/>
                    <a:pt x="0" y="43"/>
                  </a:cubicBezTo>
                  <a:cubicBezTo>
                    <a:pt x="0" y="66"/>
                    <a:pt x="19" y="86"/>
                    <a:pt x="43" y="86"/>
                  </a:cubicBezTo>
                  <a:lnTo>
                    <a:pt x="277" y="86"/>
                  </a:lnTo>
                  <a:cubicBezTo>
                    <a:pt x="301" y="86"/>
                    <a:pt x="320" y="66"/>
                    <a:pt x="320" y="43"/>
                  </a:cubicBezTo>
                  <a:cubicBezTo>
                    <a:pt x="320" y="19"/>
                    <a:pt x="301" y="0"/>
                    <a:pt x="277" y="0"/>
                  </a:cubicBezTo>
                  <a:close/>
                </a:path>
              </a:pathLst>
            </a:custGeom>
            <a:grpFill/>
            <a:ln cap="flat">
              <a:noFill/>
              <a:prstDash val="solid"/>
            </a:ln>
          </p:spPr>
          <p:txBody>
            <a:bodyPr vert="horz" wrap="none" lIns="67500" tIns="33750" rIns="67500" bIns="33750" anchor="ctr" anchorCtr="1" compatLnSpc="0"/>
            <a:lstStyle/>
            <a:p>
              <a:pPr hangingPunct="0"/>
              <a:endParaRPr lang="en-US" sz="1350">
                <a:latin typeface="Arial" pitchFamily="18"/>
                <a:ea typeface="Arial Unicode MS" pitchFamily="2"/>
                <a:cs typeface="Arial Unicode MS" pitchFamily="2"/>
              </a:endParaRPr>
            </a:p>
          </p:txBody>
        </p:sp>
        <p:sp>
          <p:nvSpPr>
            <p:cNvPr id="48" name="Freeform 124">
              <a:extLst>
                <a:ext uri="{FF2B5EF4-FFF2-40B4-BE49-F238E27FC236}">
                  <a16:creationId xmlns:a16="http://schemas.microsoft.com/office/drawing/2014/main" id="{8A605AC8-59C6-458A-8511-1615F97D7E47}"/>
                </a:ext>
              </a:extLst>
            </p:cNvPr>
            <p:cNvSpPr/>
            <p:nvPr/>
          </p:nvSpPr>
          <p:spPr>
            <a:xfrm>
              <a:off x="4825689" y="6730218"/>
              <a:ext cx="209880" cy="104400"/>
            </a:xfrm>
            <a:custGeom>
              <a:avLst/>
              <a:gdLst/>
              <a:ahLst/>
              <a:cxnLst>
                <a:cxn ang="3cd4">
                  <a:pos x="hc" y="t"/>
                </a:cxn>
                <a:cxn ang="cd2">
                  <a:pos x="l" y="vc"/>
                </a:cxn>
                <a:cxn ang="cd4">
                  <a:pos x="hc" y="b"/>
                </a:cxn>
                <a:cxn ang="0">
                  <a:pos x="r" y="vc"/>
                </a:cxn>
              </a:cxnLst>
              <a:rect l="l" t="t" r="r" b="b"/>
              <a:pathLst>
                <a:path w="584" h="291">
                  <a:moveTo>
                    <a:pt x="60" y="43"/>
                  </a:moveTo>
                  <a:lnTo>
                    <a:pt x="524" y="43"/>
                  </a:lnTo>
                  <a:cubicBezTo>
                    <a:pt x="533" y="43"/>
                    <a:pt x="541" y="51"/>
                    <a:pt x="541" y="61"/>
                  </a:cubicBezTo>
                  <a:lnTo>
                    <a:pt x="541" y="231"/>
                  </a:lnTo>
                  <a:cubicBezTo>
                    <a:pt x="541" y="240"/>
                    <a:pt x="533" y="248"/>
                    <a:pt x="524" y="248"/>
                  </a:cubicBezTo>
                  <a:lnTo>
                    <a:pt x="60" y="248"/>
                  </a:lnTo>
                  <a:cubicBezTo>
                    <a:pt x="50" y="248"/>
                    <a:pt x="43" y="240"/>
                    <a:pt x="43" y="231"/>
                  </a:cubicBezTo>
                  <a:lnTo>
                    <a:pt x="43" y="61"/>
                  </a:lnTo>
                  <a:cubicBezTo>
                    <a:pt x="43" y="51"/>
                    <a:pt x="50" y="43"/>
                    <a:pt x="60" y="43"/>
                  </a:cubicBezTo>
                  <a:close/>
                  <a:moveTo>
                    <a:pt x="17" y="291"/>
                  </a:moveTo>
                  <a:lnTo>
                    <a:pt x="567" y="291"/>
                  </a:lnTo>
                  <a:cubicBezTo>
                    <a:pt x="576" y="291"/>
                    <a:pt x="584" y="284"/>
                    <a:pt x="584" y="274"/>
                  </a:cubicBezTo>
                  <a:lnTo>
                    <a:pt x="584" y="18"/>
                  </a:lnTo>
                  <a:cubicBezTo>
                    <a:pt x="584" y="8"/>
                    <a:pt x="576" y="0"/>
                    <a:pt x="567" y="0"/>
                  </a:cubicBezTo>
                  <a:lnTo>
                    <a:pt x="17" y="0"/>
                  </a:lnTo>
                  <a:cubicBezTo>
                    <a:pt x="7" y="0"/>
                    <a:pt x="0" y="8"/>
                    <a:pt x="0" y="18"/>
                  </a:cubicBezTo>
                  <a:lnTo>
                    <a:pt x="0" y="274"/>
                  </a:lnTo>
                  <a:cubicBezTo>
                    <a:pt x="0" y="284"/>
                    <a:pt x="7" y="291"/>
                    <a:pt x="17" y="291"/>
                  </a:cubicBezTo>
                  <a:close/>
                </a:path>
              </a:pathLst>
            </a:custGeom>
            <a:grpFill/>
            <a:ln cap="flat">
              <a:noFill/>
              <a:prstDash val="solid"/>
            </a:ln>
          </p:spPr>
          <p:txBody>
            <a:bodyPr vert="horz" wrap="none" lIns="67500" tIns="33750" rIns="67500" bIns="33750" anchor="ctr" anchorCtr="1" compatLnSpc="0"/>
            <a:lstStyle/>
            <a:p>
              <a:pPr hangingPunct="0"/>
              <a:endParaRPr lang="en-US" sz="1350">
                <a:latin typeface="Arial" pitchFamily="18"/>
                <a:ea typeface="Arial Unicode MS" pitchFamily="2"/>
                <a:cs typeface="Arial Unicode MS" pitchFamily="2"/>
              </a:endParaRPr>
            </a:p>
          </p:txBody>
        </p:sp>
        <p:sp>
          <p:nvSpPr>
            <p:cNvPr id="49" name="Freeform 125">
              <a:extLst>
                <a:ext uri="{FF2B5EF4-FFF2-40B4-BE49-F238E27FC236}">
                  <a16:creationId xmlns:a16="http://schemas.microsoft.com/office/drawing/2014/main" id="{74CCF0BF-16B3-443F-821C-75FF4AEAE645}"/>
                </a:ext>
              </a:extLst>
            </p:cNvPr>
            <p:cNvSpPr/>
            <p:nvPr/>
          </p:nvSpPr>
          <p:spPr>
            <a:xfrm>
              <a:off x="4979410" y="6984018"/>
              <a:ext cx="35280" cy="35640"/>
            </a:xfrm>
            <a:custGeom>
              <a:avLst/>
              <a:gdLst/>
              <a:ahLst/>
              <a:cxnLst>
                <a:cxn ang="3cd4">
                  <a:pos x="hc" y="t"/>
                </a:cxn>
                <a:cxn ang="cd2">
                  <a:pos x="l" y="vc"/>
                </a:cxn>
                <a:cxn ang="cd4">
                  <a:pos x="hc" y="b"/>
                </a:cxn>
                <a:cxn ang="0">
                  <a:pos x="r" y="vc"/>
                </a:cxn>
              </a:cxnLst>
              <a:rect l="l" t="t" r="r" b="b"/>
              <a:pathLst>
                <a:path w="99" h="100">
                  <a:moveTo>
                    <a:pt x="49" y="0"/>
                  </a:moveTo>
                  <a:cubicBezTo>
                    <a:pt x="22" y="0"/>
                    <a:pt x="0" y="22"/>
                    <a:pt x="0" y="50"/>
                  </a:cubicBezTo>
                  <a:cubicBezTo>
                    <a:pt x="0" y="77"/>
                    <a:pt x="22" y="100"/>
                    <a:pt x="49" y="100"/>
                  </a:cubicBezTo>
                  <a:cubicBezTo>
                    <a:pt x="77" y="100"/>
                    <a:pt x="99" y="77"/>
                    <a:pt x="99" y="50"/>
                  </a:cubicBezTo>
                  <a:cubicBezTo>
                    <a:pt x="99" y="22"/>
                    <a:pt x="77" y="0"/>
                    <a:pt x="49" y="0"/>
                  </a:cubicBezTo>
                  <a:close/>
                </a:path>
              </a:pathLst>
            </a:custGeom>
            <a:grpFill/>
            <a:ln cap="flat">
              <a:noFill/>
              <a:prstDash val="solid"/>
            </a:ln>
          </p:spPr>
          <p:txBody>
            <a:bodyPr vert="horz" wrap="none" lIns="67500" tIns="33750" rIns="67500" bIns="33750" anchor="ctr" anchorCtr="1" compatLnSpc="0"/>
            <a:lstStyle/>
            <a:p>
              <a:pPr hangingPunct="0"/>
              <a:endParaRPr lang="en-US" sz="1350">
                <a:latin typeface="Arial" pitchFamily="18"/>
                <a:ea typeface="Arial Unicode MS" pitchFamily="2"/>
                <a:cs typeface="Arial Unicode MS" pitchFamily="2"/>
              </a:endParaRPr>
            </a:p>
          </p:txBody>
        </p:sp>
        <p:sp>
          <p:nvSpPr>
            <p:cNvPr id="50" name="Freeform 126">
              <a:extLst>
                <a:ext uri="{FF2B5EF4-FFF2-40B4-BE49-F238E27FC236}">
                  <a16:creationId xmlns:a16="http://schemas.microsoft.com/office/drawing/2014/main" id="{6C3A9AC7-5DB4-4C49-91F0-F4216946C37A}"/>
                </a:ext>
              </a:extLst>
            </p:cNvPr>
            <p:cNvSpPr/>
            <p:nvPr/>
          </p:nvSpPr>
          <p:spPr>
            <a:xfrm>
              <a:off x="4979770" y="6927498"/>
              <a:ext cx="35640" cy="35640"/>
            </a:xfrm>
            <a:custGeom>
              <a:avLst/>
              <a:gdLst/>
              <a:ahLst/>
              <a:cxnLst>
                <a:cxn ang="3cd4">
                  <a:pos x="hc" y="t"/>
                </a:cxn>
                <a:cxn ang="cd2">
                  <a:pos x="l" y="vc"/>
                </a:cxn>
                <a:cxn ang="cd4">
                  <a:pos x="hc" y="b"/>
                </a:cxn>
                <a:cxn ang="0">
                  <a:pos x="r" y="vc"/>
                </a:cxn>
              </a:cxnLst>
              <a:rect l="l" t="t" r="r" b="b"/>
              <a:pathLst>
                <a:path w="100" h="100">
                  <a:moveTo>
                    <a:pt x="50" y="0"/>
                  </a:moveTo>
                  <a:cubicBezTo>
                    <a:pt x="23" y="0"/>
                    <a:pt x="0" y="22"/>
                    <a:pt x="0" y="50"/>
                  </a:cubicBezTo>
                  <a:cubicBezTo>
                    <a:pt x="0" y="77"/>
                    <a:pt x="23" y="100"/>
                    <a:pt x="50" y="100"/>
                  </a:cubicBezTo>
                  <a:cubicBezTo>
                    <a:pt x="78" y="100"/>
                    <a:pt x="100" y="77"/>
                    <a:pt x="100" y="50"/>
                  </a:cubicBezTo>
                  <a:cubicBezTo>
                    <a:pt x="100" y="22"/>
                    <a:pt x="78" y="0"/>
                    <a:pt x="50" y="0"/>
                  </a:cubicBezTo>
                  <a:close/>
                </a:path>
              </a:pathLst>
            </a:custGeom>
            <a:grpFill/>
            <a:ln cap="flat">
              <a:noFill/>
              <a:prstDash val="solid"/>
            </a:ln>
          </p:spPr>
          <p:txBody>
            <a:bodyPr vert="horz" wrap="none" lIns="67500" tIns="33750" rIns="67500" bIns="33750" anchor="ctr" anchorCtr="1" compatLnSpc="0"/>
            <a:lstStyle/>
            <a:p>
              <a:pPr hangingPunct="0"/>
              <a:endParaRPr lang="en-US" sz="1350">
                <a:latin typeface="Arial" pitchFamily="18"/>
                <a:ea typeface="Arial Unicode MS" pitchFamily="2"/>
                <a:cs typeface="Arial Unicode MS" pitchFamily="2"/>
              </a:endParaRPr>
            </a:p>
          </p:txBody>
        </p:sp>
        <p:sp>
          <p:nvSpPr>
            <p:cNvPr id="51" name="Freeform 127">
              <a:extLst>
                <a:ext uri="{FF2B5EF4-FFF2-40B4-BE49-F238E27FC236}">
                  <a16:creationId xmlns:a16="http://schemas.microsoft.com/office/drawing/2014/main" id="{EC4E2418-2C76-4F1A-9835-4FE40C0A3511}"/>
                </a:ext>
              </a:extLst>
            </p:cNvPr>
            <p:cNvSpPr/>
            <p:nvPr/>
          </p:nvSpPr>
          <p:spPr>
            <a:xfrm>
              <a:off x="4913170" y="6927498"/>
              <a:ext cx="35280" cy="35640"/>
            </a:xfrm>
            <a:custGeom>
              <a:avLst/>
              <a:gdLst/>
              <a:ahLst/>
              <a:cxnLst>
                <a:cxn ang="3cd4">
                  <a:pos x="hc" y="t"/>
                </a:cxn>
                <a:cxn ang="cd2">
                  <a:pos x="l" y="vc"/>
                </a:cxn>
                <a:cxn ang="cd4">
                  <a:pos x="hc" y="b"/>
                </a:cxn>
                <a:cxn ang="0">
                  <a:pos x="r" y="vc"/>
                </a:cxn>
              </a:cxnLst>
              <a:rect l="l" t="t" r="r" b="b"/>
              <a:pathLst>
                <a:path w="99" h="100">
                  <a:moveTo>
                    <a:pt x="49" y="100"/>
                  </a:moveTo>
                  <a:cubicBezTo>
                    <a:pt x="77" y="100"/>
                    <a:pt x="99" y="77"/>
                    <a:pt x="99" y="50"/>
                  </a:cubicBezTo>
                  <a:cubicBezTo>
                    <a:pt x="99" y="22"/>
                    <a:pt x="77" y="0"/>
                    <a:pt x="49" y="0"/>
                  </a:cubicBezTo>
                  <a:cubicBezTo>
                    <a:pt x="22" y="0"/>
                    <a:pt x="0" y="22"/>
                    <a:pt x="0" y="50"/>
                  </a:cubicBezTo>
                  <a:cubicBezTo>
                    <a:pt x="0" y="77"/>
                    <a:pt x="22" y="100"/>
                    <a:pt x="49" y="100"/>
                  </a:cubicBezTo>
                  <a:close/>
                </a:path>
              </a:pathLst>
            </a:custGeom>
            <a:grpFill/>
            <a:ln cap="flat">
              <a:noFill/>
              <a:prstDash val="solid"/>
            </a:ln>
          </p:spPr>
          <p:txBody>
            <a:bodyPr vert="horz" wrap="none" lIns="67500" tIns="33750" rIns="67500" bIns="33750" anchor="ctr" anchorCtr="1" compatLnSpc="0"/>
            <a:lstStyle/>
            <a:p>
              <a:pPr hangingPunct="0"/>
              <a:endParaRPr lang="en-US" sz="1350">
                <a:latin typeface="Arial" pitchFamily="18"/>
                <a:ea typeface="Arial Unicode MS" pitchFamily="2"/>
                <a:cs typeface="Arial Unicode MS" pitchFamily="2"/>
              </a:endParaRPr>
            </a:p>
          </p:txBody>
        </p:sp>
        <p:sp>
          <p:nvSpPr>
            <p:cNvPr id="52" name="Freeform 128">
              <a:extLst>
                <a:ext uri="{FF2B5EF4-FFF2-40B4-BE49-F238E27FC236}">
                  <a16:creationId xmlns:a16="http://schemas.microsoft.com/office/drawing/2014/main" id="{67DDC6EA-ECA0-4B46-8D36-FA917E4675E6}"/>
                </a:ext>
              </a:extLst>
            </p:cNvPr>
            <p:cNvSpPr/>
            <p:nvPr/>
          </p:nvSpPr>
          <p:spPr>
            <a:xfrm>
              <a:off x="4845130" y="6927498"/>
              <a:ext cx="35280" cy="35640"/>
            </a:xfrm>
            <a:custGeom>
              <a:avLst/>
              <a:gdLst/>
              <a:ahLst/>
              <a:cxnLst>
                <a:cxn ang="3cd4">
                  <a:pos x="hc" y="t"/>
                </a:cxn>
                <a:cxn ang="cd2">
                  <a:pos x="l" y="vc"/>
                </a:cxn>
                <a:cxn ang="cd4">
                  <a:pos x="hc" y="b"/>
                </a:cxn>
                <a:cxn ang="0">
                  <a:pos x="r" y="vc"/>
                </a:cxn>
              </a:cxnLst>
              <a:rect l="l" t="t" r="r" b="b"/>
              <a:pathLst>
                <a:path w="99" h="100">
                  <a:moveTo>
                    <a:pt x="49" y="100"/>
                  </a:moveTo>
                  <a:cubicBezTo>
                    <a:pt x="77" y="100"/>
                    <a:pt x="99" y="77"/>
                    <a:pt x="99" y="50"/>
                  </a:cubicBezTo>
                  <a:cubicBezTo>
                    <a:pt x="99" y="22"/>
                    <a:pt x="77" y="0"/>
                    <a:pt x="49" y="0"/>
                  </a:cubicBezTo>
                  <a:cubicBezTo>
                    <a:pt x="22" y="0"/>
                    <a:pt x="0" y="22"/>
                    <a:pt x="0" y="50"/>
                  </a:cubicBezTo>
                  <a:cubicBezTo>
                    <a:pt x="0" y="77"/>
                    <a:pt x="22" y="100"/>
                    <a:pt x="49" y="100"/>
                  </a:cubicBezTo>
                  <a:close/>
                </a:path>
              </a:pathLst>
            </a:custGeom>
            <a:grpFill/>
            <a:ln cap="flat">
              <a:noFill/>
              <a:prstDash val="solid"/>
            </a:ln>
          </p:spPr>
          <p:txBody>
            <a:bodyPr vert="horz" wrap="none" lIns="67500" tIns="33750" rIns="67500" bIns="33750" anchor="ctr" anchorCtr="1" compatLnSpc="0"/>
            <a:lstStyle/>
            <a:p>
              <a:pPr hangingPunct="0"/>
              <a:endParaRPr lang="en-US" sz="1350">
                <a:latin typeface="Arial" pitchFamily="18"/>
                <a:ea typeface="Arial Unicode MS" pitchFamily="2"/>
                <a:cs typeface="Arial Unicode MS" pitchFamily="2"/>
              </a:endParaRPr>
            </a:p>
          </p:txBody>
        </p:sp>
        <p:sp>
          <p:nvSpPr>
            <p:cNvPr id="53" name="Freeform 129">
              <a:extLst>
                <a:ext uri="{FF2B5EF4-FFF2-40B4-BE49-F238E27FC236}">
                  <a16:creationId xmlns:a16="http://schemas.microsoft.com/office/drawing/2014/main" id="{F4CA6AF4-ADD5-4DE1-BE90-605C738444D3}"/>
                </a:ext>
              </a:extLst>
            </p:cNvPr>
            <p:cNvSpPr/>
            <p:nvPr/>
          </p:nvSpPr>
          <p:spPr>
            <a:xfrm>
              <a:off x="4912810" y="6984018"/>
              <a:ext cx="35640" cy="35640"/>
            </a:xfrm>
            <a:custGeom>
              <a:avLst/>
              <a:gdLst/>
              <a:ahLst/>
              <a:cxnLst>
                <a:cxn ang="3cd4">
                  <a:pos x="hc" y="t"/>
                </a:cxn>
                <a:cxn ang="cd2">
                  <a:pos x="l" y="vc"/>
                </a:cxn>
                <a:cxn ang="cd4">
                  <a:pos x="hc" y="b"/>
                </a:cxn>
                <a:cxn ang="0">
                  <a:pos x="r" y="vc"/>
                </a:cxn>
              </a:cxnLst>
              <a:rect l="l" t="t" r="r" b="b"/>
              <a:pathLst>
                <a:path w="100" h="100">
                  <a:moveTo>
                    <a:pt x="50" y="100"/>
                  </a:moveTo>
                  <a:cubicBezTo>
                    <a:pt x="78" y="100"/>
                    <a:pt x="100" y="77"/>
                    <a:pt x="100" y="50"/>
                  </a:cubicBezTo>
                  <a:cubicBezTo>
                    <a:pt x="100" y="22"/>
                    <a:pt x="78" y="0"/>
                    <a:pt x="50" y="0"/>
                  </a:cubicBezTo>
                  <a:cubicBezTo>
                    <a:pt x="23" y="0"/>
                    <a:pt x="0" y="22"/>
                    <a:pt x="0" y="50"/>
                  </a:cubicBezTo>
                  <a:cubicBezTo>
                    <a:pt x="0" y="77"/>
                    <a:pt x="23" y="100"/>
                    <a:pt x="50" y="100"/>
                  </a:cubicBezTo>
                  <a:close/>
                </a:path>
              </a:pathLst>
            </a:custGeom>
            <a:grpFill/>
            <a:ln cap="flat">
              <a:noFill/>
              <a:prstDash val="solid"/>
            </a:ln>
          </p:spPr>
          <p:txBody>
            <a:bodyPr vert="horz" wrap="none" lIns="67500" tIns="33750" rIns="67500" bIns="33750" anchor="ctr" anchorCtr="1" compatLnSpc="0"/>
            <a:lstStyle/>
            <a:p>
              <a:pPr hangingPunct="0"/>
              <a:endParaRPr lang="en-US" sz="1350">
                <a:latin typeface="Arial" pitchFamily="18"/>
                <a:ea typeface="Arial Unicode MS" pitchFamily="2"/>
                <a:cs typeface="Arial Unicode MS" pitchFamily="2"/>
              </a:endParaRPr>
            </a:p>
          </p:txBody>
        </p:sp>
        <p:sp>
          <p:nvSpPr>
            <p:cNvPr id="54" name="Freeform 130">
              <a:extLst>
                <a:ext uri="{FF2B5EF4-FFF2-40B4-BE49-F238E27FC236}">
                  <a16:creationId xmlns:a16="http://schemas.microsoft.com/office/drawing/2014/main" id="{1300A8BB-1FE4-4AA8-99CF-07D8EEED6387}"/>
                </a:ext>
              </a:extLst>
            </p:cNvPr>
            <p:cNvSpPr/>
            <p:nvPr/>
          </p:nvSpPr>
          <p:spPr>
            <a:xfrm>
              <a:off x="4844770" y="6984018"/>
              <a:ext cx="35640" cy="35640"/>
            </a:xfrm>
            <a:custGeom>
              <a:avLst/>
              <a:gdLst/>
              <a:ahLst/>
              <a:cxnLst>
                <a:cxn ang="3cd4">
                  <a:pos x="hc" y="t"/>
                </a:cxn>
                <a:cxn ang="cd2">
                  <a:pos x="l" y="vc"/>
                </a:cxn>
                <a:cxn ang="cd4">
                  <a:pos x="hc" y="b"/>
                </a:cxn>
                <a:cxn ang="0">
                  <a:pos x="r" y="vc"/>
                </a:cxn>
              </a:cxnLst>
              <a:rect l="l" t="t" r="r" b="b"/>
              <a:pathLst>
                <a:path w="100" h="100">
                  <a:moveTo>
                    <a:pt x="50" y="100"/>
                  </a:moveTo>
                  <a:cubicBezTo>
                    <a:pt x="78" y="100"/>
                    <a:pt x="100" y="77"/>
                    <a:pt x="100" y="50"/>
                  </a:cubicBezTo>
                  <a:cubicBezTo>
                    <a:pt x="100" y="22"/>
                    <a:pt x="78" y="0"/>
                    <a:pt x="50" y="0"/>
                  </a:cubicBezTo>
                  <a:cubicBezTo>
                    <a:pt x="23" y="0"/>
                    <a:pt x="0" y="22"/>
                    <a:pt x="0" y="50"/>
                  </a:cubicBezTo>
                  <a:cubicBezTo>
                    <a:pt x="0" y="77"/>
                    <a:pt x="23" y="100"/>
                    <a:pt x="50" y="100"/>
                  </a:cubicBezTo>
                  <a:close/>
                </a:path>
              </a:pathLst>
            </a:custGeom>
            <a:grpFill/>
            <a:ln cap="flat">
              <a:noFill/>
              <a:prstDash val="solid"/>
            </a:ln>
          </p:spPr>
          <p:txBody>
            <a:bodyPr vert="horz" wrap="none" lIns="67500" tIns="33750" rIns="67500" bIns="33750" anchor="ctr" anchorCtr="1" compatLnSpc="0"/>
            <a:lstStyle/>
            <a:p>
              <a:pPr hangingPunct="0"/>
              <a:endParaRPr lang="en-US" sz="1350">
                <a:latin typeface="Arial" pitchFamily="18"/>
                <a:ea typeface="Arial Unicode MS" pitchFamily="2"/>
                <a:cs typeface="Arial Unicode MS" pitchFamily="2"/>
              </a:endParaRPr>
            </a:p>
          </p:txBody>
        </p:sp>
        <p:sp>
          <p:nvSpPr>
            <p:cNvPr id="55" name="Freeform 131">
              <a:extLst>
                <a:ext uri="{FF2B5EF4-FFF2-40B4-BE49-F238E27FC236}">
                  <a16:creationId xmlns:a16="http://schemas.microsoft.com/office/drawing/2014/main" id="{72FAEB49-45C7-4367-B6FC-BC713B83599A}"/>
                </a:ext>
              </a:extLst>
            </p:cNvPr>
            <p:cNvSpPr/>
            <p:nvPr/>
          </p:nvSpPr>
          <p:spPr>
            <a:xfrm>
              <a:off x="4979770" y="6872058"/>
              <a:ext cx="35640" cy="35640"/>
            </a:xfrm>
            <a:custGeom>
              <a:avLst/>
              <a:gdLst/>
              <a:ahLst/>
              <a:cxnLst>
                <a:cxn ang="3cd4">
                  <a:pos x="hc" y="t"/>
                </a:cxn>
                <a:cxn ang="cd2">
                  <a:pos x="l" y="vc"/>
                </a:cxn>
                <a:cxn ang="cd4">
                  <a:pos x="hc" y="b"/>
                </a:cxn>
                <a:cxn ang="0">
                  <a:pos x="r" y="vc"/>
                </a:cxn>
              </a:cxnLst>
              <a:rect l="l" t="t" r="r" b="b"/>
              <a:pathLst>
                <a:path w="100" h="100">
                  <a:moveTo>
                    <a:pt x="50" y="0"/>
                  </a:moveTo>
                  <a:cubicBezTo>
                    <a:pt x="23" y="0"/>
                    <a:pt x="0" y="22"/>
                    <a:pt x="0" y="50"/>
                  </a:cubicBezTo>
                  <a:cubicBezTo>
                    <a:pt x="0" y="77"/>
                    <a:pt x="23" y="100"/>
                    <a:pt x="50" y="100"/>
                  </a:cubicBezTo>
                  <a:cubicBezTo>
                    <a:pt x="78" y="100"/>
                    <a:pt x="100" y="77"/>
                    <a:pt x="100" y="50"/>
                  </a:cubicBezTo>
                  <a:cubicBezTo>
                    <a:pt x="100" y="22"/>
                    <a:pt x="78" y="0"/>
                    <a:pt x="50" y="0"/>
                  </a:cubicBezTo>
                  <a:close/>
                </a:path>
              </a:pathLst>
            </a:custGeom>
            <a:grpFill/>
            <a:ln cap="flat">
              <a:noFill/>
              <a:prstDash val="solid"/>
            </a:ln>
          </p:spPr>
          <p:txBody>
            <a:bodyPr vert="horz" wrap="none" lIns="67500" tIns="33750" rIns="67500" bIns="33750" anchor="ctr" anchorCtr="1" compatLnSpc="0"/>
            <a:lstStyle/>
            <a:p>
              <a:pPr hangingPunct="0"/>
              <a:endParaRPr lang="en-US" sz="1350">
                <a:latin typeface="Arial" pitchFamily="18"/>
                <a:ea typeface="Arial Unicode MS" pitchFamily="2"/>
                <a:cs typeface="Arial Unicode MS" pitchFamily="2"/>
              </a:endParaRPr>
            </a:p>
          </p:txBody>
        </p:sp>
        <p:sp>
          <p:nvSpPr>
            <p:cNvPr id="56" name="Freeform 132">
              <a:extLst>
                <a:ext uri="{FF2B5EF4-FFF2-40B4-BE49-F238E27FC236}">
                  <a16:creationId xmlns:a16="http://schemas.microsoft.com/office/drawing/2014/main" id="{D86C0EC6-7581-4E1F-B258-41ACF3C31B7C}"/>
                </a:ext>
              </a:extLst>
            </p:cNvPr>
            <p:cNvSpPr/>
            <p:nvPr/>
          </p:nvSpPr>
          <p:spPr>
            <a:xfrm>
              <a:off x="4913170" y="6872058"/>
              <a:ext cx="35280" cy="35640"/>
            </a:xfrm>
            <a:custGeom>
              <a:avLst/>
              <a:gdLst/>
              <a:ahLst/>
              <a:cxnLst>
                <a:cxn ang="3cd4">
                  <a:pos x="hc" y="t"/>
                </a:cxn>
                <a:cxn ang="cd2">
                  <a:pos x="l" y="vc"/>
                </a:cxn>
                <a:cxn ang="cd4">
                  <a:pos x="hc" y="b"/>
                </a:cxn>
                <a:cxn ang="0">
                  <a:pos x="r" y="vc"/>
                </a:cxn>
              </a:cxnLst>
              <a:rect l="l" t="t" r="r" b="b"/>
              <a:pathLst>
                <a:path w="99" h="100">
                  <a:moveTo>
                    <a:pt x="49" y="100"/>
                  </a:moveTo>
                  <a:cubicBezTo>
                    <a:pt x="77" y="100"/>
                    <a:pt x="99" y="77"/>
                    <a:pt x="99" y="50"/>
                  </a:cubicBezTo>
                  <a:cubicBezTo>
                    <a:pt x="99" y="22"/>
                    <a:pt x="77" y="0"/>
                    <a:pt x="49" y="0"/>
                  </a:cubicBezTo>
                  <a:cubicBezTo>
                    <a:pt x="22" y="0"/>
                    <a:pt x="0" y="22"/>
                    <a:pt x="0" y="50"/>
                  </a:cubicBezTo>
                  <a:cubicBezTo>
                    <a:pt x="0" y="77"/>
                    <a:pt x="22" y="100"/>
                    <a:pt x="49" y="100"/>
                  </a:cubicBezTo>
                  <a:close/>
                </a:path>
              </a:pathLst>
            </a:custGeom>
            <a:grpFill/>
            <a:ln cap="flat">
              <a:noFill/>
              <a:prstDash val="solid"/>
            </a:ln>
          </p:spPr>
          <p:txBody>
            <a:bodyPr vert="horz" wrap="none" lIns="67500" tIns="33750" rIns="67500" bIns="33750" anchor="ctr" anchorCtr="1" compatLnSpc="0"/>
            <a:lstStyle/>
            <a:p>
              <a:pPr hangingPunct="0"/>
              <a:endParaRPr lang="en-US" sz="1350">
                <a:latin typeface="Arial" pitchFamily="18"/>
                <a:ea typeface="Arial Unicode MS" pitchFamily="2"/>
                <a:cs typeface="Arial Unicode MS" pitchFamily="2"/>
              </a:endParaRPr>
            </a:p>
          </p:txBody>
        </p:sp>
        <p:sp>
          <p:nvSpPr>
            <p:cNvPr id="57" name="Freeform 133">
              <a:extLst>
                <a:ext uri="{FF2B5EF4-FFF2-40B4-BE49-F238E27FC236}">
                  <a16:creationId xmlns:a16="http://schemas.microsoft.com/office/drawing/2014/main" id="{134A35BA-0875-42C1-9690-7B51130CF5E0}"/>
                </a:ext>
              </a:extLst>
            </p:cNvPr>
            <p:cNvSpPr/>
            <p:nvPr/>
          </p:nvSpPr>
          <p:spPr>
            <a:xfrm>
              <a:off x="4845130" y="6872058"/>
              <a:ext cx="35280" cy="35640"/>
            </a:xfrm>
            <a:custGeom>
              <a:avLst/>
              <a:gdLst/>
              <a:ahLst/>
              <a:cxnLst>
                <a:cxn ang="3cd4">
                  <a:pos x="hc" y="t"/>
                </a:cxn>
                <a:cxn ang="cd2">
                  <a:pos x="l" y="vc"/>
                </a:cxn>
                <a:cxn ang="cd4">
                  <a:pos x="hc" y="b"/>
                </a:cxn>
                <a:cxn ang="0">
                  <a:pos x="r" y="vc"/>
                </a:cxn>
              </a:cxnLst>
              <a:rect l="l" t="t" r="r" b="b"/>
              <a:pathLst>
                <a:path w="99" h="100">
                  <a:moveTo>
                    <a:pt x="49" y="100"/>
                  </a:moveTo>
                  <a:cubicBezTo>
                    <a:pt x="77" y="100"/>
                    <a:pt x="99" y="77"/>
                    <a:pt x="99" y="50"/>
                  </a:cubicBezTo>
                  <a:cubicBezTo>
                    <a:pt x="99" y="22"/>
                    <a:pt x="77" y="0"/>
                    <a:pt x="49" y="0"/>
                  </a:cubicBezTo>
                  <a:cubicBezTo>
                    <a:pt x="22" y="0"/>
                    <a:pt x="0" y="22"/>
                    <a:pt x="0" y="50"/>
                  </a:cubicBezTo>
                  <a:cubicBezTo>
                    <a:pt x="0" y="77"/>
                    <a:pt x="22" y="100"/>
                    <a:pt x="49" y="100"/>
                  </a:cubicBezTo>
                  <a:close/>
                </a:path>
              </a:pathLst>
            </a:custGeom>
            <a:grpFill/>
            <a:ln cap="flat">
              <a:noFill/>
              <a:prstDash val="solid"/>
            </a:ln>
          </p:spPr>
          <p:txBody>
            <a:bodyPr vert="horz" wrap="none" lIns="67500" tIns="33750" rIns="67500" bIns="33750" anchor="ctr" anchorCtr="1" compatLnSpc="0"/>
            <a:lstStyle/>
            <a:p>
              <a:pPr hangingPunct="0"/>
              <a:endParaRPr lang="en-US" sz="1350">
                <a:latin typeface="Arial" pitchFamily="18"/>
                <a:ea typeface="Arial Unicode MS" pitchFamily="2"/>
                <a:cs typeface="Arial Unicode MS" pitchFamily="2"/>
              </a:endParaRPr>
            </a:p>
          </p:txBody>
        </p:sp>
      </p:grpSp>
      <p:grpSp>
        <p:nvGrpSpPr>
          <p:cNvPr id="28" name="Group 27">
            <a:extLst>
              <a:ext uri="{FF2B5EF4-FFF2-40B4-BE49-F238E27FC236}">
                <a16:creationId xmlns:a16="http://schemas.microsoft.com/office/drawing/2014/main" id="{9D798EC3-3FEC-4E87-9778-56059F86BDD3}"/>
              </a:ext>
            </a:extLst>
          </p:cNvPr>
          <p:cNvGrpSpPr/>
          <p:nvPr/>
        </p:nvGrpSpPr>
        <p:grpSpPr>
          <a:xfrm>
            <a:off x="6073615" y="1747944"/>
            <a:ext cx="474449" cy="508612"/>
            <a:chOff x="3314050" y="3194298"/>
            <a:chExt cx="444960" cy="477000"/>
          </a:xfrm>
          <a:solidFill>
            <a:schemeClr val="bg2"/>
          </a:solidFill>
        </p:grpSpPr>
        <p:sp>
          <p:nvSpPr>
            <p:cNvPr id="31" name="Freeform 88">
              <a:extLst>
                <a:ext uri="{FF2B5EF4-FFF2-40B4-BE49-F238E27FC236}">
                  <a16:creationId xmlns:a16="http://schemas.microsoft.com/office/drawing/2014/main" id="{F553C8FE-1DCB-486A-B761-020AC075340E}"/>
                </a:ext>
              </a:extLst>
            </p:cNvPr>
            <p:cNvSpPr/>
            <p:nvPr/>
          </p:nvSpPr>
          <p:spPr>
            <a:xfrm>
              <a:off x="3314050" y="3194298"/>
              <a:ext cx="444960" cy="477000"/>
            </a:xfrm>
            <a:custGeom>
              <a:avLst/>
              <a:gdLst/>
              <a:ahLst/>
              <a:cxnLst>
                <a:cxn ang="3cd4">
                  <a:pos x="hc" y="t"/>
                </a:cxn>
                <a:cxn ang="cd2">
                  <a:pos x="l" y="vc"/>
                </a:cxn>
                <a:cxn ang="cd4">
                  <a:pos x="hc" y="b"/>
                </a:cxn>
                <a:cxn ang="0">
                  <a:pos x="r" y="vc"/>
                </a:cxn>
              </a:cxnLst>
              <a:rect l="l" t="t" r="r" b="b"/>
              <a:pathLst>
                <a:path w="1237" h="1326">
                  <a:moveTo>
                    <a:pt x="1151" y="1240"/>
                  </a:moveTo>
                  <a:lnTo>
                    <a:pt x="86" y="1240"/>
                  </a:lnTo>
                  <a:lnTo>
                    <a:pt x="86" y="522"/>
                  </a:lnTo>
                  <a:lnTo>
                    <a:pt x="1151" y="522"/>
                  </a:lnTo>
                  <a:close/>
                  <a:moveTo>
                    <a:pt x="86" y="180"/>
                  </a:moveTo>
                  <a:lnTo>
                    <a:pt x="188" y="180"/>
                  </a:lnTo>
                  <a:lnTo>
                    <a:pt x="188" y="232"/>
                  </a:lnTo>
                  <a:cubicBezTo>
                    <a:pt x="188" y="255"/>
                    <a:pt x="207" y="275"/>
                    <a:pt x="231" y="275"/>
                  </a:cubicBezTo>
                  <a:cubicBezTo>
                    <a:pt x="254" y="275"/>
                    <a:pt x="274" y="255"/>
                    <a:pt x="274" y="232"/>
                  </a:cubicBezTo>
                  <a:lnTo>
                    <a:pt x="274" y="180"/>
                  </a:lnTo>
                  <a:lnTo>
                    <a:pt x="959" y="180"/>
                  </a:lnTo>
                  <a:lnTo>
                    <a:pt x="959" y="232"/>
                  </a:lnTo>
                  <a:cubicBezTo>
                    <a:pt x="959" y="255"/>
                    <a:pt x="979" y="275"/>
                    <a:pt x="1002" y="275"/>
                  </a:cubicBezTo>
                  <a:cubicBezTo>
                    <a:pt x="1026" y="275"/>
                    <a:pt x="1045" y="255"/>
                    <a:pt x="1045" y="232"/>
                  </a:cubicBezTo>
                  <a:lnTo>
                    <a:pt x="1045" y="180"/>
                  </a:lnTo>
                  <a:lnTo>
                    <a:pt x="1151" y="180"/>
                  </a:lnTo>
                  <a:lnTo>
                    <a:pt x="1151" y="436"/>
                  </a:lnTo>
                  <a:lnTo>
                    <a:pt x="86" y="436"/>
                  </a:lnTo>
                  <a:close/>
                  <a:moveTo>
                    <a:pt x="1237" y="147"/>
                  </a:moveTo>
                  <a:cubicBezTo>
                    <a:pt x="1237" y="112"/>
                    <a:pt x="1205" y="94"/>
                    <a:pt x="1172" y="94"/>
                  </a:cubicBezTo>
                  <a:lnTo>
                    <a:pt x="1045" y="94"/>
                  </a:lnTo>
                  <a:lnTo>
                    <a:pt x="1045" y="42"/>
                  </a:lnTo>
                  <a:cubicBezTo>
                    <a:pt x="1045" y="19"/>
                    <a:pt x="1026" y="0"/>
                    <a:pt x="1002" y="0"/>
                  </a:cubicBezTo>
                  <a:cubicBezTo>
                    <a:pt x="979" y="0"/>
                    <a:pt x="959" y="19"/>
                    <a:pt x="959" y="42"/>
                  </a:cubicBezTo>
                  <a:lnTo>
                    <a:pt x="959" y="94"/>
                  </a:lnTo>
                  <a:lnTo>
                    <a:pt x="274" y="94"/>
                  </a:lnTo>
                  <a:lnTo>
                    <a:pt x="274" y="42"/>
                  </a:lnTo>
                  <a:cubicBezTo>
                    <a:pt x="274" y="19"/>
                    <a:pt x="254" y="0"/>
                    <a:pt x="231" y="0"/>
                  </a:cubicBezTo>
                  <a:cubicBezTo>
                    <a:pt x="207" y="0"/>
                    <a:pt x="188" y="19"/>
                    <a:pt x="188" y="42"/>
                  </a:cubicBezTo>
                  <a:lnTo>
                    <a:pt x="188" y="94"/>
                  </a:lnTo>
                  <a:lnTo>
                    <a:pt x="65" y="94"/>
                  </a:lnTo>
                  <a:cubicBezTo>
                    <a:pt x="22" y="94"/>
                    <a:pt x="0" y="120"/>
                    <a:pt x="0" y="147"/>
                  </a:cubicBezTo>
                  <a:lnTo>
                    <a:pt x="0" y="470"/>
                  </a:lnTo>
                  <a:cubicBezTo>
                    <a:pt x="0" y="475"/>
                    <a:pt x="1" y="480"/>
                    <a:pt x="3" y="484"/>
                  </a:cubicBezTo>
                  <a:cubicBezTo>
                    <a:pt x="1" y="490"/>
                    <a:pt x="0" y="495"/>
                    <a:pt x="0" y="501"/>
                  </a:cubicBezTo>
                  <a:lnTo>
                    <a:pt x="0" y="1261"/>
                  </a:lnTo>
                  <a:cubicBezTo>
                    <a:pt x="0" y="1297"/>
                    <a:pt x="29" y="1326"/>
                    <a:pt x="65" y="1326"/>
                  </a:cubicBezTo>
                  <a:lnTo>
                    <a:pt x="1172" y="1326"/>
                  </a:lnTo>
                  <a:cubicBezTo>
                    <a:pt x="1208" y="1326"/>
                    <a:pt x="1237" y="1297"/>
                    <a:pt x="1237" y="1261"/>
                  </a:cubicBezTo>
                  <a:lnTo>
                    <a:pt x="1237" y="501"/>
                  </a:lnTo>
                  <a:cubicBezTo>
                    <a:pt x="1237" y="495"/>
                    <a:pt x="1236" y="490"/>
                    <a:pt x="1235" y="484"/>
                  </a:cubicBezTo>
                  <a:cubicBezTo>
                    <a:pt x="1236" y="479"/>
                    <a:pt x="1237" y="474"/>
                    <a:pt x="1237" y="470"/>
                  </a:cubicBezTo>
                  <a:close/>
                </a:path>
              </a:pathLst>
            </a:custGeom>
            <a:grpFill/>
            <a:ln cap="flat">
              <a:noFill/>
              <a:prstDash val="solid"/>
            </a:ln>
          </p:spPr>
          <p:txBody>
            <a:bodyPr vert="horz" wrap="none" lIns="67500" tIns="33750" rIns="67500" bIns="33750" anchor="ctr" anchorCtr="1" compatLnSpc="0"/>
            <a:lstStyle/>
            <a:p>
              <a:pPr hangingPunct="0"/>
              <a:endParaRPr lang="en-US" sz="1350">
                <a:latin typeface="Arial" pitchFamily="18"/>
                <a:ea typeface="Arial Unicode MS" pitchFamily="2"/>
                <a:cs typeface="Arial Unicode MS" pitchFamily="2"/>
              </a:endParaRPr>
            </a:p>
          </p:txBody>
        </p:sp>
        <p:sp>
          <p:nvSpPr>
            <p:cNvPr id="33" name="Freeform 89">
              <a:extLst>
                <a:ext uri="{FF2B5EF4-FFF2-40B4-BE49-F238E27FC236}">
                  <a16:creationId xmlns:a16="http://schemas.microsoft.com/office/drawing/2014/main" id="{A5CB40D2-A594-4FBF-A5AF-B2DB12307BD5}"/>
                </a:ext>
              </a:extLst>
            </p:cNvPr>
            <p:cNvSpPr/>
            <p:nvPr/>
          </p:nvSpPr>
          <p:spPr>
            <a:xfrm>
              <a:off x="3454450" y="3289698"/>
              <a:ext cx="166680" cy="30600"/>
            </a:xfrm>
            <a:custGeom>
              <a:avLst/>
              <a:gdLst/>
              <a:ahLst/>
              <a:cxnLst>
                <a:cxn ang="3cd4">
                  <a:pos x="hc" y="t"/>
                </a:cxn>
                <a:cxn ang="cd2">
                  <a:pos x="l" y="vc"/>
                </a:cxn>
                <a:cxn ang="cd4">
                  <a:pos x="hc" y="b"/>
                </a:cxn>
                <a:cxn ang="0">
                  <a:pos x="r" y="vc"/>
                </a:cxn>
              </a:cxnLst>
              <a:rect l="l" t="t" r="r" b="b"/>
              <a:pathLst>
                <a:path w="464" h="86">
                  <a:moveTo>
                    <a:pt x="421" y="0"/>
                  </a:moveTo>
                  <a:lnTo>
                    <a:pt x="43" y="0"/>
                  </a:lnTo>
                  <a:cubicBezTo>
                    <a:pt x="19" y="0"/>
                    <a:pt x="0" y="19"/>
                    <a:pt x="0" y="43"/>
                  </a:cubicBezTo>
                  <a:cubicBezTo>
                    <a:pt x="0" y="67"/>
                    <a:pt x="19" y="86"/>
                    <a:pt x="43" y="86"/>
                  </a:cubicBezTo>
                  <a:lnTo>
                    <a:pt x="421" y="86"/>
                  </a:lnTo>
                  <a:cubicBezTo>
                    <a:pt x="444" y="86"/>
                    <a:pt x="464" y="67"/>
                    <a:pt x="464" y="43"/>
                  </a:cubicBezTo>
                  <a:cubicBezTo>
                    <a:pt x="464" y="19"/>
                    <a:pt x="444" y="0"/>
                    <a:pt x="421" y="0"/>
                  </a:cubicBezTo>
                  <a:close/>
                </a:path>
              </a:pathLst>
            </a:custGeom>
            <a:grpFill/>
            <a:ln cap="flat">
              <a:noFill/>
              <a:prstDash val="solid"/>
            </a:ln>
          </p:spPr>
          <p:txBody>
            <a:bodyPr vert="horz" wrap="none" lIns="67500" tIns="33750" rIns="67500" bIns="33750" anchor="ctr" anchorCtr="1" compatLnSpc="0"/>
            <a:lstStyle/>
            <a:p>
              <a:pPr hangingPunct="0"/>
              <a:endParaRPr lang="en-US" sz="1350">
                <a:latin typeface="Arial" pitchFamily="18"/>
                <a:ea typeface="Arial Unicode MS" pitchFamily="2"/>
                <a:cs typeface="Arial Unicode MS" pitchFamily="2"/>
              </a:endParaRPr>
            </a:p>
          </p:txBody>
        </p:sp>
      </p:grpSp>
      <p:sp>
        <p:nvSpPr>
          <p:cNvPr id="8" name="Title 1">
            <a:extLst>
              <a:ext uri="{FF2B5EF4-FFF2-40B4-BE49-F238E27FC236}">
                <a16:creationId xmlns:a16="http://schemas.microsoft.com/office/drawing/2014/main" id="{901B8A50-FF41-E530-0F2C-290BA0CC51A3}"/>
              </a:ext>
            </a:extLst>
          </p:cNvPr>
          <p:cNvSpPr txBox="1">
            <a:spLocks/>
          </p:cNvSpPr>
          <p:nvPr/>
        </p:nvSpPr>
        <p:spPr>
          <a:xfrm>
            <a:off x="259653" y="624043"/>
            <a:ext cx="8631936" cy="36576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6C746"/>
              </a:buClr>
              <a:buSzPts val="2400"/>
              <a:buFont typeface="Arial"/>
              <a:buNone/>
              <a:defRPr sz="24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400" i="1" dirty="0"/>
              <a:t>It’s more expensive later</a:t>
            </a:r>
          </a:p>
        </p:txBody>
      </p:sp>
    </p:spTree>
    <p:custDataLst>
      <p:tags r:id="rId1"/>
    </p:custDataLst>
    <p:extLst>
      <p:ext uri="{BB962C8B-B14F-4D97-AF65-F5344CB8AC3E}">
        <p14:creationId xmlns:p14="http://schemas.microsoft.com/office/powerpoint/2010/main" val="2185083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60F8A815-B60E-460D-9029-0E2E0F861700}"/>
              </a:ext>
            </a:extLst>
          </p:cNvPr>
          <p:cNvSpPr txBox="1">
            <a:spLocks/>
          </p:cNvSpPr>
          <p:nvPr/>
        </p:nvSpPr>
        <p:spPr>
          <a:xfrm>
            <a:off x="0" y="1757238"/>
            <a:ext cx="9144000" cy="3418153"/>
          </a:xfrm>
          <a:prstGeom prst="rect">
            <a:avLst/>
          </a:prstGeom>
          <a:solidFill>
            <a:schemeClr val="tx2"/>
          </a:solidFill>
        </p:spPr>
        <p:txBody>
          <a:bodyPr vert="horz" lIns="252000" tIns="252000" rIns="252000" bIns="252000" rtlCol="0" anchor="t" anchorCtr="0">
            <a:noAutofit/>
          </a:bodyPr>
          <a:lstStyle>
            <a:lvl1pPr algn="l" defTabSz="457184" rtl="0" eaLnBrk="1" latinLnBrk="0" hangingPunct="1">
              <a:spcBef>
                <a:spcPct val="0"/>
              </a:spcBef>
              <a:buNone/>
              <a:defRPr lang="en-US" sz="2400" kern="1200" baseline="0">
                <a:solidFill>
                  <a:srgbClr val="FFFFFF"/>
                </a:solidFill>
                <a:latin typeface="Arial"/>
                <a:ea typeface="+mj-ea"/>
                <a:cs typeface="Arial"/>
              </a:defRPr>
            </a:lvl1pPr>
          </a:lstStyle>
          <a:p>
            <a:br>
              <a:rPr lang="en-US" spc="113" dirty="0">
                <a:solidFill>
                  <a:schemeClr val="bg1"/>
                </a:solidFill>
                <a:latin typeface="+mj-lt"/>
                <a:ea typeface="Roboto Medium" panose="02000000000000000000" pitchFamily="2" charset="0"/>
                <a:cs typeface="Arial" panose="020B0604020202020204" pitchFamily="34" charset="0"/>
              </a:rPr>
            </a:br>
            <a:endParaRPr lang="en-US" dirty="0"/>
          </a:p>
        </p:txBody>
      </p:sp>
      <p:pic>
        <p:nvPicPr>
          <p:cNvPr id="10" name="Picture Placeholder 9" descr="A tall building in a city&#10;&#10;Description automatically generated">
            <a:extLst>
              <a:ext uri="{FF2B5EF4-FFF2-40B4-BE49-F238E27FC236}">
                <a16:creationId xmlns:a16="http://schemas.microsoft.com/office/drawing/2014/main" id="{BEDD8E5B-3F82-4162-A439-B16A3F1B6B8E}"/>
              </a:ext>
            </a:extLst>
          </p:cNvPr>
          <p:cNvPicPr>
            <a:picLocks noGrp="1" noChangeAspect="1"/>
          </p:cNvPicPr>
          <p:nvPr>
            <p:ph type="pic" sz="quarter" idx="10"/>
          </p:nvPr>
        </p:nvPicPr>
        <p:blipFill>
          <a:blip r:embed="rId4"/>
          <a:srcRect t="33748" b="33748"/>
          <a:stretch>
            <a:fillRect/>
          </a:stretch>
        </p:blipFill>
        <p:spPr/>
      </p:pic>
      <p:sp>
        <p:nvSpPr>
          <p:cNvPr id="3" name="Text Placeholder 2">
            <a:extLst>
              <a:ext uri="{FF2B5EF4-FFF2-40B4-BE49-F238E27FC236}">
                <a16:creationId xmlns:a16="http://schemas.microsoft.com/office/drawing/2014/main" id="{BF3D6CEE-5D9B-4FD6-A20C-DF27C88D422D}"/>
              </a:ext>
            </a:extLst>
          </p:cNvPr>
          <p:cNvSpPr>
            <a:spLocks noGrp="1"/>
          </p:cNvSpPr>
          <p:nvPr>
            <p:ph type="body" sz="quarter" idx="11"/>
          </p:nvPr>
        </p:nvSpPr>
        <p:spPr>
          <a:xfrm>
            <a:off x="0" y="1407381"/>
            <a:ext cx="9144000" cy="573927"/>
          </a:xfrm>
          <a:solidFill>
            <a:schemeClr val="tx2">
              <a:alpha val="92000"/>
            </a:schemeClr>
          </a:solidFill>
        </p:spPr>
        <p:txBody>
          <a:bodyPr/>
          <a:lstStyle/>
          <a:p>
            <a:r>
              <a:rPr lang="en-US" sz="2000" b="1" spc="113" dirty="0">
                <a:solidFill>
                  <a:schemeClr val="bg1"/>
                </a:solidFill>
                <a:latin typeface="+mn-lt"/>
                <a:ea typeface="Roboto Medium" panose="02000000000000000000" pitchFamily="2" charset="0"/>
                <a:cs typeface="Arial" panose="020B0604020202020204" pitchFamily="34" charset="0"/>
              </a:rPr>
              <a:t>Big Picture: Funding for Energy Efficiency &amp; Environment</a:t>
            </a:r>
            <a:endParaRPr lang="en-US" sz="2000" b="1" dirty="0"/>
          </a:p>
        </p:txBody>
      </p:sp>
      <p:sp>
        <p:nvSpPr>
          <p:cNvPr id="32" name="Rectangle 31">
            <a:extLst>
              <a:ext uri="{FF2B5EF4-FFF2-40B4-BE49-F238E27FC236}">
                <a16:creationId xmlns:a16="http://schemas.microsoft.com/office/drawing/2014/main" id="{76EEAFCA-AE1F-438C-9C44-92B4FDDB531C}"/>
              </a:ext>
            </a:extLst>
          </p:cNvPr>
          <p:cNvSpPr/>
          <p:nvPr/>
        </p:nvSpPr>
        <p:spPr>
          <a:xfrm>
            <a:off x="5234857" y="2139494"/>
            <a:ext cx="3394168" cy="2785378"/>
          </a:xfrm>
          <a:prstGeom prst="rect">
            <a:avLst/>
          </a:prstGeom>
          <a:solidFill>
            <a:schemeClr val="tx1">
              <a:lumMod val="65000"/>
              <a:lumOff val="35000"/>
            </a:schemeClr>
          </a:solidFill>
        </p:spPr>
        <p:txBody>
          <a:bodyPr wrap="square">
            <a:spAutoFit/>
          </a:bodyPr>
          <a:lstStyle/>
          <a:p>
            <a:pPr algn="ctr" defTabSz="1036290" fontAlgn="auto">
              <a:spcBef>
                <a:spcPts val="0"/>
              </a:spcBef>
              <a:spcAft>
                <a:spcPts val="0"/>
              </a:spcAft>
            </a:pPr>
            <a:r>
              <a:rPr lang="en-US" sz="2400" dirty="0">
                <a:solidFill>
                  <a:schemeClr val="bg1"/>
                </a:solidFill>
                <a:latin typeface="Arial" panose="020B0604020202020204" pitchFamily="34" charset="0"/>
                <a:cs typeface="Arial" panose="020B0604020202020204" pitchFamily="34" charset="0"/>
              </a:rPr>
              <a:t>IRA: $360B</a:t>
            </a:r>
          </a:p>
          <a:p>
            <a:pPr defTabSz="1036290" fontAlgn="auto">
              <a:spcBef>
                <a:spcPts val="600"/>
              </a:spcBef>
              <a:spcAft>
                <a:spcPts val="600"/>
              </a:spcAft>
            </a:pPr>
            <a:r>
              <a:rPr lang="en-US" sz="1600" dirty="0">
                <a:solidFill>
                  <a:schemeClr val="bg1"/>
                </a:solidFill>
                <a:latin typeface="Arial" panose="020B0604020202020204" pitchFamily="34" charset="0"/>
                <a:cs typeface="Arial" panose="020B0604020202020204" pitchFamily="34" charset="0"/>
              </a:rPr>
              <a:t>$177B Clean Energy</a:t>
            </a:r>
          </a:p>
          <a:p>
            <a:pPr defTabSz="1036290" fontAlgn="auto">
              <a:spcBef>
                <a:spcPts val="600"/>
              </a:spcBef>
              <a:spcAft>
                <a:spcPts val="600"/>
              </a:spcAft>
            </a:pPr>
            <a:r>
              <a:rPr lang="en-US" sz="1600" dirty="0">
                <a:solidFill>
                  <a:schemeClr val="bg1"/>
                </a:solidFill>
                <a:latin typeface="Arial" panose="020B0604020202020204" pitchFamily="34" charset="0"/>
                <a:cs typeface="Arial" panose="020B0604020202020204" pitchFamily="34" charset="0"/>
              </a:rPr>
              <a:t>$35B Climate Action</a:t>
            </a:r>
          </a:p>
          <a:p>
            <a:pPr defTabSz="1036290" fontAlgn="auto">
              <a:spcBef>
                <a:spcPts val="600"/>
              </a:spcBef>
              <a:spcAft>
                <a:spcPts val="600"/>
              </a:spcAft>
            </a:pPr>
            <a:r>
              <a:rPr lang="en-US" sz="1600" dirty="0">
                <a:solidFill>
                  <a:schemeClr val="bg1"/>
                </a:solidFill>
                <a:latin typeface="Arial" panose="020B0604020202020204" pitchFamily="34" charset="0"/>
                <a:cs typeface="Arial" panose="020B0604020202020204" pitchFamily="34" charset="0"/>
              </a:rPr>
              <a:t>$35B Air Pollution</a:t>
            </a:r>
          </a:p>
          <a:p>
            <a:pPr defTabSz="1036290" fontAlgn="auto">
              <a:spcBef>
                <a:spcPts val="600"/>
              </a:spcBef>
              <a:spcAft>
                <a:spcPts val="600"/>
              </a:spcAft>
            </a:pPr>
            <a:r>
              <a:rPr lang="en-US" sz="1600" dirty="0">
                <a:solidFill>
                  <a:schemeClr val="bg1"/>
                </a:solidFill>
                <a:latin typeface="Arial" panose="020B0604020202020204" pitchFamily="34" charset="0"/>
                <a:cs typeface="Arial" panose="020B0604020202020204" pitchFamily="34" charset="0"/>
              </a:rPr>
              <a:t>$39B Clean Fuel/Vehicles</a:t>
            </a:r>
          </a:p>
          <a:p>
            <a:pPr defTabSz="1036290" fontAlgn="auto">
              <a:spcBef>
                <a:spcPts val="600"/>
              </a:spcBef>
              <a:spcAft>
                <a:spcPts val="600"/>
              </a:spcAft>
            </a:pPr>
            <a:r>
              <a:rPr lang="en-US" sz="1600" dirty="0">
                <a:solidFill>
                  <a:schemeClr val="bg1"/>
                </a:solidFill>
                <a:latin typeface="Arial" panose="020B0604020202020204" pitchFamily="34" charset="0"/>
                <a:cs typeface="Arial" panose="020B0604020202020204" pitchFamily="34" charset="0"/>
              </a:rPr>
              <a:t>$37B Clean Energy Incentives</a:t>
            </a:r>
          </a:p>
          <a:p>
            <a:pPr defTabSz="1036290" fontAlgn="auto">
              <a:spcBef>
                <a:spcPts val="600"/>
              </a:spcBef>
              <a:spcAft>
                <a:spcPts val="600"/>
              </a:spcAft>
            </a:pPr>
            <a:r>
              <a:rPr lang="en-US" sz="1600" dirty="0">
                <a:solidFill>
                  <a:schemeClr val="bg1"/>
                </a:solidFill>
                <a:latin typeface="Arial" panose="020B0604020202020204" pitchFamily="34" charset="0"/>
                <a:cs typeface="Arial" panose="020B0604020202020204" pitchFamily="34" charset="0"/>
              </a:rPr>
              <a:t>$35B Conservation &amp; Forestry</a:t>
            </a:r>
            <a:endParaRPr lang="en-US" dirty="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7014859-C2E0-E173-E710-59F91FF3889E}"/>
              </a:ext>
            </a:extLst>
          </p:cNvPr>
          <p:cNvSpPr/>
          <p:nvPr/>
        </p:nvSpPr>
        <p:spPr>
          <a:xfrm>
            <a:off x="617305" y="2139494"/>
            <a:ext cx="3291840" cy="2785378"/>
          </a:xfrm>
          <a:prstGeom prst="rect">
            <a:avLst/>
          </a:prstGeom>
          <a:solidFill>
            <a:schemeClr val="tx1">
              <a:lumMod val="65000"/>
              <a:lumOff val="35000"/>
            </a:schemeClr>
          </a:solidFill>
        </p:spPr>
        <p:txBody>
          <a:bodyPr wrap="square">
            <a:spAutoFit/>
          </a:bodyPr>
          <a:lstStyle/>
          <a:p>
            <a:pPr algn="ctr" defTabSz="1036290" fontAlgn="auto">
              <a:spcBef>
                <a:spcPts val="0"/>
              </a:spcBef>
              <a:spcAft>
                <a:spcPts val="0"/>
              </a:spcAft>
            </a:pPr>
            <a:r>
              <a:rPr lang="en-US" sz="2400" dirty="0">
                <a:solidFill>
                  <a:schemeClr val="bg1"/>
                </a:solidFill>
                <a:latin typeface="Arial" panose="020B0604020202020204" pitchFamily="34" charset="0"/>
                <a:cs typeface="Arial" panose="020B0604020202020204" pitchFamily="34" charset="0"/>
              </a:rPr>
              <a:t>IIJA: $200B</a:t>
            </a:r>
          </a:p>
          <a:p>
            <a:pPr defTabSz="1036290" fontAlgn="auto">
              <a:spcBef>
                <a:spcPts val="600"/>
              </a:spcBef>
              <a:spcAft>
                <a:spcPts val="600"/>
              </a:spcAft>
            </a:pPr>
            <a:r>
              <a:rPr lang="en-US" sz="1600" dirty="0">
                <a:solidFill>
                  <a:schemeClr val="bg1"/>
                </a:solidFill>
                <a:latin typeface="Arial" panose="020B0604020202020204" pitchFamily="34" charset="0"/>
                <a:cs typeface="Arial" panose="020B0604020202020204" pitchFamily="34" charset="0"/>
              </a:rPr>
              <a:t>$73B for Power &amp; Grid</a:t>
            </a:r>
          </a:p>
          <a:p>
            <a:pPr defTabSz="1036290" fontAlgn="auto">
              <a:spcBef>
                <a:spcPts val="600"/>
              </a:spcBef>
              <a:spcAft>
                <a:spcPts val="600"/>
              </a:spcAft>
            </a:pPr>
            <a:r>
              <a:rPr lang="en-US" sz="1600" dirty="0">
                <a:solidFill>
                  <a:schemeClr val="bg1"/>
                </a:solidFill>
                <a:latin typeface="Arial" panose="020B0604020202020204" pitchFamily="34" charset="0"/>
                <a:cs typeface="Arial" panose="020B0604020202020204" pitchFamily="34" charset="0"/>
              </a:rPr>
              <a:t>$47B Resiliency </a:t>
            </a:r>
          </a:p>
          <a:p>
            <a:pPr defTabSz="1036290" fontAlgn="auto">
              <a:spcBef>
                <a:spcPts val="600"/>
              </a:spcBef>
              <a:spcAft>
                <a:spcPts val="600"/>
              </a:spcAft>
            </a:pPr>
            <a:r>
              <a:rPr lang="en-US" sz="1600" dirty="0">
                <a:solidFill>
                  <a:schemeClr val="bg1"/>
                </a:solidFill>
                <a:latin typeface="Arial" panose="020B0604020202020204" pitchFamily="34" charset="0"/>
                <a:cs typeface="Arial" panose="020B0604020202020204" pitchFamily="34" charset="0"/>
              </a:rPr>
              <a:t>$15B Electric Vehicles &amp; Buses</a:t>
            </a:r>
          </a:p>
          <a:p>
            <a:pPr defTabSz="1036290" fontAlgn="auto">
              <a:spcBef>
                <a:spcPts val="600"/>
              </a:spcBef>
              <a:spcAft>
                <a:spcPts val="600"/>
              </a:spcAft>
            </a:pPr>
            <a:r>
              <a:rPr lang="en-US" sz="1600" dirty="0">
                <a:solidFill>
                  <a:schemeClr val="bg1"/>
                </a:solidFill>
                <a:latin typeface="Arial" panose="020B0604020202020204" pitchFamily="34" charset="0"/>
                <a:cs typeface="Arial" panose="020B0604020202020204" pitchFamily="34" charset="0"/>
              </a:rPr>
              <a:t>$48B Water Infrastructure</a:t>
            </a:r>
          </a:p>
          <a:p>
            <a:pPr defTabSz="1036290" fontAlgn="auto">
              <a:spcBef>
                <a:spcPts val="600"/>
              </a:spcBef>
              <a:spcAft>
                <a:spcPts val="600"/>
              </a:spcAft>
            </a:pPr>
            <a:r>
              <a:rPr lang="en-US" sz="1600" dirty="0">
                <a:solidFill>
                  <a:schemeClr val="bg1"/>
                </a:solidFill>
                <a:latin typeface="Arial" panose="020B0604020202020204" pitchFamily="34" charset="0"/>
                <a:cs typeface="Arial" panose="020B0604020202020204" pitchFamily="34" charset="0"/>
              </a:rPr>
              <a:t>$21B Environmental Remediation</a:t>
            </a:r>
          </a:p>
          <a:p>
            <a:pPr defTabSz="1036290" fontAlgn="auto">
              <a:spcBef>
                <a:spcPts val="600"/>
              </a:spcBef>
              <a:spcAft>
                <a:spcPts val="600"/>
              </a:spcAft>
            </a:pPr>
            <a:endParaRPr lang="en-US" sz="16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59233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FDCB52-8E74-5B34-B1CD-A1613F04EBFF}"/>
              </a:ext>
            </a:extLst>
          </p:cNvPr>
          <p:cNvSpPr>
            <a:spLocks noGrp="1"/>
          </p:cNvSpPr>
          <p:nvPr>
            <p:ph type="body" idx="1"/>
          </p:nvPr>
        </p:nvSpPr>
        <p:spPr/>
        <p:txBody>
          <a:bodyPr/>
          <a:lstStyle/>
          <a:p>
            <a:r>
              <a:rPr lang="en-US" dirty="0"/>
              <a:t>Program purpose: </a:t>
            </a:r>
            <a:br>
              <a:rPr lang="en-US" dirty="0"/>
            </a:br>
            <a:br>
              <a:rPr lang="en-US" dirty="0"/>
            </a:br>
            <a:r>
              <a:rPr lang="en-US" dirty="0"/>
              <a:t>This program supports planning, infrastructure, behavioral, and operational initiatives to prevent death and serious injury on roads and streets involving all roadway users.</a:t>
            </a:r>
          </a:p>
          <a:p>
            <a:r>
              <a:rPr lang="en-US" dirty="0"/>
              <a:t>Eligible use of funds:</a:t>
            </a:r>
            <a:br>
              <a:rPr lang="en-US" dirty="0"/>
            </a:br>
            <a:br>
              <a:rPr lang="en-US" dirty="0"/>
            </a:br>
            <a:r>
              <a:rPr lang="en-US" dirty="0"/>
              <a:t>Under the planning grant, recipients must use funds to develop a comprehensive safety action plan that is aimed at preventing roadway fatalities and serious injuries, and funding may also be directed to updating an existing plan. Under the implementation grant, recipients may use funds for projects and strategies identified in their action plan that address roadway safety problems. Successful grant applications will adopt technologies and strategies that promote safety, employ low-cost and high-impact strategies, ensure equitable investment, be evidenced based, and align with the Department of Transportation’s mission and priorities.</a:t>
            </a:r>
          </a:p>
          <a:p>
            <a:r>
              <a:rPr lang="en-US" dirty="0"/>
              <a:t>Eligible Applicants: </a:t>
            </a:r>
            <a:br>
              <a:rPr lang="en-US" dirty="0"/>
            </a:br>
            <a:br>
              <a:rPr lang="en-US" dirty="0"/>
            </a:br>
            <a:r>
              <a:rPr lang="en-US" dirty="0"/>
              <a:t>A metropolitan planning organization; a political subdivision of a State (cities, counties, special districts, or similar unit of local government), a transit district, authority, or public benefit corporation if created under State law; a federally recognized Tribal government; a multi-jurisdictional group composed of entities 1-3</a:t>
            </a:r>
          </a:p>
        </p:txBody>
      </p:sp>
      <p:sp>
        <p:nvSpPr>
          <p:cNvPr id="3" name="Text Placeholder 2">
            <a:extLst>
              <a:ext uri="{FF2B5EF4-FFF2-40B4-BE49-F238E27FC236}">
                <a16:creationId xmlns:a16="http://schemas.microsoft.com/office/drawing/2014/main" id="{5E5FA8CE-BB3A-E8ED-ACCB-22559FD9F82C}"/>
              </a:ext>
            </a:extLst>
          </p:cNvPr>
          <p:cNvSpPr>
            <a:spLocks noGrp="1"/>
          </p:cNvSpPr>
          <p:nvPr>
            <p:ph type="body" idx="2"/>
          </p:nvPr>
        </p:nvSpPr>
        <p:spPr/>
        <p:txBody>
          <a:bodyPr/>
          <a:lstStyle/>
          <a:p>
            <a:pPr marL="301624" lvl="0" indent="-285750" algn="l" rtl="0">
              <a:spcBef>
                <a:spcPts val="1000"/>
              </a:spcBef>
              <a:spcAft>
                <a:spcPts val="0"/>
              </a:spcAft>
              <a:buSzPts val="1500"/>
              <a:buFont typeface="Arial"/>
              <a:buChar char="•"/>
            </a:pPr>
            <a:r>
              <a:rPr lang="en-US" sz="1600" b="1" dirty="0"/>
              <a:t>Safe Streets &amp; Roads for All</a:t>
            </a:r>
          </a:p>
          <a:p>
            <a:pPr marL="301624" lvl="0" indent="-285750" algn="l" rtl="0">
              <a:spcBef>
                <a:spcPts val="1000"/>
              </a:spcBef>
              <a:spcAft>
                <a:spcPts val="0"/>
              </a:spcAft>
              <a:buSzPts val="1500"/>
              <a:buFont typeface="Arial"/>
              <a:buChar char="•"/>
            </a:pPr>
            <a:r>
              <a:rPr lang="en-US" sz="1600" dirty="0"/>
              <a:t>Estimated FY24 Funding: $1B</a:t>
            </a:r>
          </a:p>
          <a:p>
            <a:pPr marL="301624" lvl="0" indent="-285750" algn="l" rtl="0">
              <a:spcBef>
                <a:spcPts val="1000"/>
              </a:spcBef>
              <a:spcAft>
                <a:spcPts val="0"/>
              </a:spcAft>
              <a:buSzPts val="1500"/>
              <a:buFont typeface="Arial"/>
              <a:buChar char="•"/>
            </a:pPr>
            <a:r>
              <a:rPr lang="en-US" sz="1600" dirty="0"/>
              <a:t>Max award:</a:t>
            </a:r>
            <a:br>
              <a:rPr lang="en-US" sz="1600" dirty="0"/>
            </a:br>
            <a:r>
              <a:rPr lang="en-US" sz="1600" dirty="0"/>
              <a:t>Planning grants $10M</a:t>
            </a:r>
            <a:br>
              <a:rPr lang="en-US" sz="1600" dirty="0"/>
            </a:br>
            <a:r>
              <a:rPr lang="en-US" sz="1600" dirty="0"/>
              <a:t>Implementation grants $25M</a:t>
            </a:r>
            <a:br>
              <a:rPr lang="en-US" sz="1600" dirty="0"/>
            </a:br>
            <a:r>
              <a:rPr lang="en-US" sz="1600" dirty="0"/>
              <a:t>20% cost share</a:t>
            </a:r>
          </a:p>
          <a:p>
            <a:pPr marL="301624" lvl="0" indent="-285750" algn="l" rtl="0">
              <a:spcBef>
                <a:spcPts val="1000"/>
              </a:spcBef>
              <a:spcAft>
                <a:spcPts val="0"/>
              </a:spcAft>
              <a:buSzPts val="1500"/>
              <a:buFont typeface="Arial"/>
              <a:buChar char="•"/>
            </a:pPr>
            <a:r>
              <a:rPr lang="en-US" sz="1600" dirty="0"/>
              <a:t>Opened 2/1/24</a:t>
            </a:r>
          </a:p>
          <a:p>
            <a:pPr marL="301624" lvl="0" indent="-285750" algn="l" rtl="0">
              <a:spcBef>
                <a:spcPts val="1000"/>
              </a:spcBef>
              <a:spcAft>
                <a:spcPts val="0"/>
              </a:spcAft>
              <a:buSzPts val="1500"/>
              <a:buFont typeface="Arial"/>
              <a:buChar char="•"/>
            </a:pPr>
            <a:r>
              <a:rPr lang="en-US" sz="1600" dirty="0"/>
              <a:t>Closing 7/10/24</a:t>
            </a:r>
          </a:p>
          <a:p>
            <a:pPr marL="301624" lvl="0" indent="-285750" algn="l" rtl="0">
              <a:spcBef>
                <a:spcPts val="1000"/>
              </a:spcBef>
              <a:spcAft>
                <a:spcPts val="0"/>
              </a:spcAft>
              <a:buSzPts val="1500"/>
              <a:buFont typeface="Arial"/>
              <a:buChar char="•"/>
            </a:pPr>
            <a:r>
              <a:rPr lang="en-US" sz="1600" dirty="0"/>
              <a:t>Award 12/31/24</a:t>
            </a:r>
          </a:p>
          <a:p>
            <a:pPr marL="301624" lvl="0" indent="-285750" algn="l" rtl="0">
              <a:spcBef>
                <a:spcPts val="1000"/>
              </a:spcBef>
              <a:spcAft>
                <a:spcPts val="0"/>
              </a:spcAft>
              <a:buSzPts val="1500"/>
              <a:buFont typeface="Arial"/>
              <a:buChar char="•"/>
            </a:pPr>
            <a:r>
              <a:rPr lang="en-US" sz="1600" dirty="0"/>
              <a:t>LED streetlights, smart traffic lights, traffic cameras</a:t>
            </a:r>
          </a:p>
          <a:p>
            <a:pPr marL="301624" lvl="0" indent="-285750" algn="l" rtl="0">
              <a:spcBef>
                <a:spcPts val="1000"/>
              </a:spcBef>
              <a:spcAft>
                <a:spcPts val="0"/>
              </a:spcAft>
              <a:buSzPts val="1500"/>
              <a:buFont typeface="Arial"/>
              <a:buChar char="•"/>
            </a:pPr>
            <a:r>
              <a:rPr lang="en-US" sz="1600" dirty="0">
                <a:hlinkClick r:id="rId2"/>
              </a:rPr>
              <a:t>Program website</a:t>
            </a:r>
            <a:endParaRPr lang="en-US" sz="1600" dirty="0"/>
          </a:p>
          <a:p>
            <a:pPr marL="301624" lvl="0" indent="-285750" algn="l" rtl="0">
              <a:spcBef>
                <a:spcPts val="1000"/>
              </a:spcBef>
              <a:spcAft>
                <a:spcPts val="0"/>
              </a:spcAft>
              <a:buSzPts val="1500"/>
              <a:buFont typeface="Arial"/>
              <a:buChar char="•"/>
            </a:pPr>
            <a:endParaRPr lang="en-US" dirty="0"/>
          </a:p>
        </p:txBody>
      </p:sp>
      <p:sp>
        <p:nvSpPr>
          <p:cNvPr id="4" name="Title 3">
            <a:extLst>
              <a:ext uri="{FF2B5EF4-FFF2-40B4-BE49-F238E27FC236}">
                <a16:creationId xmlns:a16="http://schemas.microsoft.com/office/drawing/2014/main" id="{1145C089-7DCB-EAE8-65C0-FF5225C8271D}"/>
              </a:ext>
            </a:extLst>
          </p:cNvPr>
          <p:cNvSpPr>
            <a:spLocks noGrp="1"/>
          </p:cNvSpPr>
          <p:nvPr>
            <p:ph type="title"/>
          </p:nvPr>
        </p:nvSpPr>
        <p:spPr/>
        <p:txBody>
          <a:bodyPr/>
          <a:lstStyle/>
          <a:p>
            <a:r>
              <a:rPr lang="en-US" dirty="0"/>
              <a:t>Federal Grants: DOT</a:t>
            </a:r>
          </a:p>
        </p:txBody>
      </p:sp>
      <p:sp>
        <p:nvSpPr>
          <p:cNvPr id="5" name="Text Placeholder 4">
            <a:extLst>
              <a:ext uri="{FF2B5EF4-FFF2-40B4-BE49-F238E27FC236}">
                <a16:creationId xmlns:a16="http://schemas.microsoft.com/office/drawing/2014/main" id="{0F9C7D20-7040-3A51-3ACD-7B92F3736D9D}"/>
              </a:ext>
            </a:extLst>
          </p:cNvPr>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6631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FDCB52-8E74-5B34-B1CD-A1613F04EBFF}"/>
              </a:ext>
            </a:extLst>
          </p:cNvPr>
          <p:cNvSpPr>
            <a:spLocks noGrp="1"/>
          </p:cNvSpPr>
          <p:nvPr>
            <p:ph type="body" idx="1"/>
          </p:nvPr>
        </p:nvSpPr>
        <p:spPr/>
        <p:txBody>
          <a:bodyPr/>
          <a:lstStyle/>
          <a:p>
            <a:r>
              <a:rPr lang="en-US" dirty="0"/>
              <a:t>Program purpose: </a:t>
            </a:r>
            <a:br>
              <a:rPr lang="en-US" dirty="0"/>
            </a:br>
            <a:br>
              <a:rPr lang="en-US" dirty="0"/>
            </a:br>
            <a:r>
              <a:rPr lang="en-US" dirty="0"/>
              <a:t>EPA will be distributing $1 billion in funding for clean heavy-duty vehicles between now and 2031. $400 Million will be going to communities in nonattainment areas. The program will accelerate environmental justice efforts in communities overburdened by pollution, help tackle our biggest climate challenges, and create high-quality clean energy jobs.</a:t>
            </a:r>
            <a:br>
              <a:rPr lang="en-US" dirty="0"/>
            </a:br>
            <a:endParaRPr lang="en-US" dirty="0"/>
          </a:p>
          <a:p>
            <a:r>
              <a:rPr lang="en-US" dirty="0"/>
              <a:t>Eligible use of funds:</a:t>
            </a:r>
            <a:br>
              <a:rPr lang="en-US" dirty="0"/>
            </a:br>
            <a:br>
              <a:rPr lang="en-US" dirty="0"/>
            </a:br>
            <a:r>
              <a:rPr lang="en-US" dirty="0"/>
              <a:t>The incremental cost of replacing a non-zero-emission Class 6/7 heavy-duty vehicle with a Class 6/7 zero-emission vehicle.</a:t>
            </a:r>
            <a:br>
              <a:rPr lang="en-US" dirty="0"/>
            </a:br>
            <a:br>
              <a:rPr lang="en-US" dirty="0"/>
            </a:br>
            <a:r>
              <a:rPr lang="en-US" dirty="0"/>
              <a:t>The purchase and installation of fueling infrastructure that will support vehicles replaced under this program.</a:t>
            </a:r>
            <a:br>
              <a:rPr lang="en-US" dirty="0"/>
            </a:br>
            <a:br>
              <a:rPr lang="en-US" dirty="0"/>
            </a:br>
            <a:r>
              <a:rPr lang="en-US" dirty="0"/>
              <a:t>Driver/mechanic training related to the maintenance and operation of new vehicles and supporting fueling infrastructure, and vehicle warranties.</a:t>
            </a:r>
            <a:br>
              <a:rPr lang="en-US" dirty="0"/>
            </a:br>
            <a:br>
              <a:rPr lang="en-US" dirty="0"/>
            </a:br>
            <a:r>
              <a:rPr lang="en-US" dirty="0"/>
              <a:t>Costs directly related to implementation, management, and oversight of the project, including recipient and subrecipient personnel and benefits, contractual services, consulting on vehicle deployments, travel, supplies, and indirect costs.</a:t>
            </a:r>
          </a:p>
        </p:txBody>
      </p:sp>
      <p:sp>
        <p:nvSpPr>
          <p:cNvPr id="3" name="Text Placeholder 2">
            <a:extLst>
              <a:ext uri="{FF2B5EF4-FFF2-40B4-BE49-F238E27FC236}">
                <a16:creationId xmlns:a16="http://schemas.microsoft.com/office/drawing/2014/main" id="{5E5FA8CE-BB3A-E8ED-ACCB-22559FD9F82C}"/>
              </a:ext>
            </a:extLst>
          </p:cNvPr>
          <p:cNvSpPr>
            <a:spLocks noGrp="1"/>
          </p:cNvSpPr>
          <p:nvPr>
            <p:ph type="body" idx="2"/>
          </p:nvPr>
        </p:nvSpPr>
        <p:spPr/>
        <p:txBody>
          <a:bodyPr/>
          <a:lstStyle/>
          <a:p>
            <a:pPr marL="301624" lvl="0" indent="-285750" algn="l" rtl="0">
              <a:spcBef>
                <a:spcPts val="1000"/>
              </a:spcBef>
              <a:spcAft>
                <a:spcPts val="0"/>
              </a:spcAft>
              <a:buSzPts val="1500"/>
              <a:buFont typeface="Arial"/>
              <a:buChar char="•"/>
            </a:pPr>
            <a:r>
              <a:rPr lang="en-US" sz="1600" b="1" dirty="0"/>
              <a:t>Clean Heavy Duty Vehicle Program</a:t>
            </a:r>
          </a:p>
          <a:p>
            <a:pPr marL="301624" lvl="0" indent="-285750" algn="l" rtl="0">
              <a:spcBef>
                <a:spcPts val="1000"/>
              </a:spcBef>
              <a:spcAft>
                <a:spcPts val="0"/>
              </a:spcAft>
              <a:buSzPts val="1500"/>
              <a:buFont typeface="Arial"/>
              <a:buChar char="•"/>
            </a:pPr>
            <a:r>
              <a:rPr lang="en-US" sz="1600" dirty="0"/>
              <a:t>Estimated Funding thru 2031: $1B</a:t>
            </a:r>
          </a:p>
          <a:p>
            <a:pPr marL="301624" lvl="0" indent="-285750" algn="l" rtl="0">
              <a:spcBef>
                <a:spcPts val="1000"/>
              </a:spcBef>
              <a:spcAft>
                <a:spcPts val="0"/>
              </a:spcAft>
              <a:buSzPts val="1500"/>
              <a:buFont typeface="Arial"/>
              <a:buChar char="•"/>
            </a:pPr>
            <a:r>
              <a:rPr lang="en-US" sz="1600" dirty="0"/>
              <a:t>Max award &amp; cost share: TBA</a:t>
            </a:r>
          </a:p>
          <a:p>
            <a:pPr marL="301624" lvl="0" indent="-285750" algn="l" rtl="0">
              <a:spcBef>
                <a:spcPts val="1000"/>
              </a:spcBef>
              <a:spcAft>
                <a:spcPts val="0"/>
              </a:spcAft>
              <a:buSzPts val="1500"/>
              <a:buFont typeface="Arial"/>
              <a:buChar char="•"/>
            </a:pPr>
            <a:r>
              <a:rPr lang="en-US" sz="1600" dirty="0"/>
              <a:t>Opening soon; May/June TBA</a:t>
            </a:r>
          </a:p>
          <a:p>
            <a:pPr marL="301624" lvl="0" indent="-285750" algn="l" rtl="0">
              <a:spcBef>
                <a:spcPts val="1000"/>
              </a:spcBef>
              <a:spcAft>
                <a:spcPts val="0"/>
              </a:spcAft>
              <a:buSzPts val="1500"/>
              <a:buFont typeface="Arial"/>
              <a:buChar char="•"/>
            </a:pPr>
            <a:r>
              <a:rPr lang="en-US" sz="1600" dirty="0"/>
              <a:t>Closing 2 months after opening</a:t>
            </a:r>
          </a:p>
          <a:p>
            <a:pPr marL="301624" lvl="0" indent="-285750" algn="l" rtl="0">
              <a:spcBef>
                <a:spcPts val="1000"/>
              </a:spcBef>
              <a:spcAft>
                <a:spcPts val="0"/>
              </a:spcAft>
              <a:buSzPts val="1500"/>
              <a:buFont typeface="Arial"/>
              <a:buChar char="•"/>
            </a:pPr>
            <a:r>
              <a:rPr lang="en-US" sz="1600" dirty="0"/>
              <a:t>Award 3 months after closing</a:t>
            </a:r>
          </a:p>
          <a:p>
            <a:pPr marL="301624" lvl="0" indent="-285750" algn="l" rtl="0">
              <a:spcBef>
                <a:spcPts val="1000"/>
              </a:spcBef>
              <a:spcAft>
                <a:spcPts val="0"/>
              </a:spcAft>
              <a:buSzPts val="1500"/>
              <a:buFont typeface="Arial"/>
              <a:buChar char="•"/>
            </a:pPr>
            <a:r>
              <a:rPr lang="en-US" sz="1600" dirty="0"/>
              <a:t>EV infrastructure, fleet electrification</a:t>
            </a:r>
          </a:p>
          <a:p>
            <a:pPr marL="301624" lvl="0" indent="-285750" algn="l" rtl="0">
              <a:spcBef>
                <a:spcPts val="1000"/>
              </a:spcBef>
              <a:spcAft>
                <a:spcPts val="0"/>
              </a:spcAft>
              <a:buSzPts val="1500"/>
              <a:buFont typeface="Arial"/>
              <a:buChar char="•"/>
            </a:pPr>
            <a:r>
              <a:rPr lang="en-US" sz="1600" dirty="0">
                <a:hlinkClick r:id="rId2"/>
              </a:rPr>
              <a:t>Program website</a:t>
            </a:r>
            <a:endParaRPr lang="en-US" sz="1600" dirty="0"/>
          </a:p>
          <a:p>
            <a:pPr marL="301624" lvl="0" indent="-285750" algn="l" rtl="0">
              <a:spcBef>
                <a:spcPts val="1000"/>
              </a:spcBef>
              <a:spcAft>
                <a:spcPts val="0"/>
              </a:spcAft>
              <a:buSzPts val="1500"/>
              <a:buFont typeface="Arial"/>
              <a:buChar char="•"/>
            </a:pPr>
            <a:endParaRPr lang="en-US" dirty="0"/>
          </a:p>
        </p:txBody>
      </p:sp>
      <p:sp>
        <p:nvSpPr>
          <p:cNvPr id="4" name="Title 3">
            <a:extLst>
              <a:ext uri="{FF2B5EF4-FFF2-40B4-BE49-F238E27FC236}">
                <a16:creationId xmlns:a16="http://schemas.microsoft.com/office/drawing/2014/main" id="{1145C089-7DCB-EAE8-65C0-FF5225C8271D}"/>
              </a:ext>
            </a:extLst>
          </p:cNvPr>
          <p:cNvSpPr>
            <a:spLocks noGrp="1"/>
          </p:cNvSpPr>
          <p:nvPr>
            <p:ph type="title"/>
          </p:nvPr>
        </p:nvSpPr>
        <p:spPr/>
        <p:txBody>
          <a:bodyPr/>
          <a:lstStyle/>
          <a:p>
            <a:r>
              <a:rPr lang="en-US" dirty="0"/>
              <a:t>Federal Grants: EPA</a:t>
            </a:r>
          </a:p>
        </p:txBody>
      </p:sp>
      <p:sp>
        <p:nvSpPr>
          <p:cNvPr id="5" name="Text Placeholder 4">
            <a:extLst>
              <a:ext uri="{FF2B5EF4-FFF2-40B4-BE49-F238E27FC236}">
                <a16:creationId xmlns:a16="http://schemas.microsoft.com/office/drawing/2014/main" id="{0F9C7D20-7040-3A51-3ACD-7B92F3736D9D}"/>
              </a:ext>
            </a:extLst>
          </p:cNvPr>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02852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FDCB52-8E74-5B34-B1CD-A1613F04EBFF}"/>
              </a:ext>
            </a:extLst>
          </p:cNvPr>
          <p:cNvSpPr>
            <a:spLocks noGrp="1"/>
          </p:cNvSpPr>
          <p:nvPr>
            <p:ph type="body" idx="1"/>
          </p:nvPr>
        </p:nvSpPr>
        <p:spPr/>
        <p:txBody>
          <a:bodyPr/>
          <a:lstStyle/>
          <a:p>
            <a:r>
              <a:rPr lang="en-US" dirty="0"/>
              <a:t>Program purpose: </a:t>
            </a:r>
            <a:br>
              <a:rPr lang="en-US" dirty="0"/>
            </a:br>
            <a:br>
              <a:rPr lang="en-US" dirty="0"/>
            </a:br>
            <a:r>
              <a:rPr lang="en-US" b="1" dirty="0"/>
              <a:t>This new program will support environmental and climate justice activities that benefit disadvantaged communities through projects that reduce pollution, increase community climate resilience, and build community capacity to address environmental and climate justice challenges.</a:t>
            </a:r>
            <a:r>
              <a:rPr lang="en-US" dirty="0"/>
              <a:t> These place-based investments will be focused on community-driven initiatives to be responsive to community and stakeholder input. They are designed to be transformative for communities most adversely and disproportionately impacted by climate change, legacy pollution, and historical disinvestments. </a:t>
            </a:r>
            <a:br>
              <a:rPr lang="en-US" dirty="0"/>
            </a:br>
            <a:endParaRPr lang="en-US" dirty="0"/>
          </a:p>
          <a:p>
            <a:r>
              <a:rPr lang="en-US" dirty="0"/>
              <a:t>Eligible use of funds:</a:t>
            </a:r>
            <a:br>
              <a:rPr lang="en-US" dirty="0"/>
            </a:br>
            <a:br>
              <a:rPr lang="en-US" dirty="0"/>
            </a:br>
            <a:r>
              <a:rPr lang="en-US" dirty="0"/>
              <a:t>Energy efficiency, fleet electrification, microgrid and battery storage, renewable energy</a:t>
            </a:r>
            <a:br>
              <a:rPr lang="en-US" dirty="0"/>
            </a:br>
            <a:endParaRPr lang="en-US" dirty="0"/>
          </a:p>
          <a:p>
            <a:r>
              <a:rPr lang="en-US" dirty="0"/>
              <a:t>Eligible Applicants:</a:t>
            </a:r>
            <a:br>
              <a:rPr lang="en-US" dirty="0"/>
            </a:br>
            <a:br>
              <a:rPr lang="en-US" dirty="0"/>
            </a:br>
            <a:r>
              <a:rPr lang="en-US" dirty="0"/>
              <a:t>A partnership between two community-based non-profit organizations (CBOs). </a:t>
            </a:r>
            <a:br>
              <a:rPr lang="en-US" dirty="0"/>
            </a:br>
            <a:r>
              <a:rPr lang="en-US" dirty="0"/>
              <a:t>A partnership between a CBO and one of the following:</a:t>
            </a:r>
            <a:br>
              <a:rPr lang="en-US" dirty="0"/>
            </a:br>
            <a:r>
              <a:rPr lang="en-US" dirty="0"/>
              <a:t>a Federally-Recognized Tribe; a local government; an institution of higher education.</a:t>
            </a:r>
          </a:p>
          <a:p>
            <a:endParaRPr lang="en-US" dirty="0"/>
          </a:p>
          <a:p>
            <a:endParaRPr lang="en-US" dirty="0"/>
          </a:p>
          <a:p>
            <a:endParaRPr lang="en-US" dirty="0"/>
          </a:p>
        </p:txBody>
      </p:sp>
      <p:sp>
        <p:nvSpPr>
          <p:cNvPr id="3" name="Text Placeholder 2">
            <a:extLst>
              <a:ext uri="{FF2B5EF4-FFF2-40B4-BE49-F238E27FC236}">
                <a16:creationId xmlns:a16="http://schemas.microsoft.com/office/drawing/2014/main" id="{5E5FA8CE-BB3A-E8ED-ACCB-22559FD9F82C}"/>
              </a:ext>
            </a:extLst>
          </p:cNvPr>
          <p:cNvSpPr>
            <a:spLocks noGrp="1"/>
          </p:cNvSpPr>
          <p:nvPr>
            <p:ph type="body" idx="2"/>
          </p:nvPr>
        </p:nvSpPr>
        <p:spPr/>
        <p:txBody>
          <a:bodyPr/>
          <a:lstStyle/>
          <a:p>
            <a:pPr marL="301624" lvl="0" indent="-285750" algn="l" rtl="0">
              <a:spcBef>
                <a:spcPts val="1000"/>
              </a:spcBef>
              <a:spcAft>
                <a:spcPts val="0"/>
              </a:spcAft>
              <a:buSzPts val="1500"/>
              <a:buFont typeface="Arial"/>
              <a:buChar char="•"/>
            </a:pPr>
            <a:r>
              <a:rPr lang="en-US" sz="1600" b="1" dirty="0"/>
              <a:t>Community Change Grants</a:t>
            </a:r>
          </a:p>
          <a:p>
            <a:pPr marL="301624" lvl="0" indent="-285750" algn="l" rtl="0">
              <a:spcBef>
                <a:spcPts val="1000"/>
              </a:spcBef>
              <a:spcAft>
                <a:spcPts val="0"/>
              </a:spcAft>
              <a:buSzPts val="1500"/>
              <a:buFont typeface="Arial"/>
              <a:buChar char="•"/>
            </a:pPr>
            <a:r>
              <a:rPr lang="en-US" sz="1600" dirty="0"/>
              <a:t>Estimated FY24 Funding: $2B</a:t>
            </a:r>
            <a:br>
              <a:rPr lang="en-US" sz="1600" dirty="0"/>
            </a:br>
            <a:r>
              <a:rPr lang="en-US" sz="1600" dirty="0"/>
              <a:t>No cost share</a:t>
            </a:r>
          </a:p>
          <a:p>
            <a:pPr marL="301624" lvl="0" indent="-285750" algn="l" rtl="0">
              <a:spcBef>
                <a:spcPts val="1000"/>
              </a:spcBef>
              <a:spcAft>
                <a:spcPts val="0"/>
              </a:spcAft>
              <a:buSzPts val="1500"/>
              <a:buFont typeface="Arial"/>
              <a:buChar char="•"/>
            </a:pPr>
            <a:r>
              <a:rPr lang="en-US" sz="1600" dirty="0"/>
              <a:t>Track I, Community-Driven Investments for Change, is expected to award approximately $2B for 150 projects for $10M - $20M each.</a:t>
            </a:r>
          </a:p>
          <a:p>
            <a:pPr marL="301624" lvl="0" indent="-285750" algn="l" rtl="0">
              <a:spcBef>
                <a:spcPts val="1000"/>
              </a:spcBef>
              <a:spcAft>
                <a:spcPts val="0"/>
              </a:spcAft>
              <a:buSzPts val="1500"/>
              <a:buFont typeface="Arial"/>
              <a:buChar char="•"/>
            </a:pPr>
            <a:r>
              <a:rPr lang="en-US" sz="1600" dirty="0"/>
              <a:t>Track II, Meaningful Engagement for Equitable Governance, is expected to award approximately $40M for 20 projects for $1M - $3M each.</a:t>
            </a:r>
          </a:p>
          <a:p>
            <a:pPr marL="301624" lvl="0" indent="-285750" algn="l" rtl="0">
              <a:spcBef>
                <a:spcPts val="1000"/>
              </a:spcBef>
              <a:spcAft>
                <a:spcPts val="0"/>
              </a:spcAft>
              <a:buSzPts val="1500"/>
              <a:buFont typeface="Arial"/>
              <a:buChar char="•"/>
            </a:pPr>
            <a:r>
              <a:rPr lang="en-US" sz="1600" dirty="0"/>
              <a:t>Open through 11/24/24; rolling</a:t>
            </a:r>
          </a:p>
          <a:p>
            <a:pPr marL="301624" lvl="0" indent="-285750" algn="l" rtl="0">
              <a:spcBef>
                <a:spcPts val="1000"/>
              </a:spcBef>
              <a:spcAft>
                <a:spcPts val="0"/>
              </a:spcAft>
              <a:buSzPts val="1500"/>
              <a:buFont typeface="Arial"/>
              <a:buChar char="•"/>
            </a:pPr>
            <a:r>
              <a:rPr lang="en-US" sz="1600" dirty="0">
                <a:hlinkClick r:id="rId3"/>
              </a:rPr>
              <a:t>Program website</a:t>
            </a:r>
            <a:endParaRPr lang="en-US" sz="1600" dirty="0"/>
          </a:p>
          <a:p>
            <a:pPr marL="301624" lvl="0" indent="-285750" algn="l" rtl="0">
              <a:spcBef>
                <a:spcPts val="1000"/>
              </a:spcBef>
              <a:spcAft>
                <a:spcPts val="0"/>
              </a:spcAft>
              <a:buSzPts val="1500"/>
              <a:buFont typeface="Arial"/>
              <a:buChar char="•"/>
            </a:pPr>
            <a:endParaRPr lang="en-US" dirty="0"/>
          </a:p>
        </p:txBody>
      </p:sp>
      <p:sp>
        <p:nvSpPr>
          <p:cNvPr id="4" name="Title 3">
            <a:extLst>
              <a:ext uri="{FF2B5EF4-FFF2-40B4-BE49-F238E27FC236}">
                <a16:creationId xmlns:a16="http://schemas.microsoft.com/office/drawing/2014/main" id="{1145C089-7DCB-EAE8-65C0-FF5225C8271D}"/>
              </a:ext>
            </a:extLst>
          </p:cNvPr>
          <p:cNvSpPr>
            <a:spLocks noGrp="1"/>
          </p:cNvSpPr>
          <p:nvPr>
            <p:ph type="title"/>
          </p:nvPr>
        </p:nvSpPr>
        <p:spPr/>
        <p:txBody>
          <a:bodyPr/>
          <a:lstStyle/>
          <a:p>
            <a:r>
              <a:rPr lang="en-US" dirty="0"/>
              <a:t>Federal Grants: EPA</a:t>
            </a:r>
          </a:p>
        </p:txBody>
      </p:sp>
      <p:sp>
        <p:nvSpPr>
          <p:cNvPr id="5" name="Text Placeholder 4">
            <a:extLst>
              <a:ext uri="{FF2B5EF4-FFF2-40B4-BE49-F238E27FC236}">
                <a16:creationId xmlns:a16="http://schemas.microsoft.com/office/drawing/2014/main" id="{0F9C7D20-7040-3A51-3ACD-7B92F3736D9D}"/>
              </a:ext>
            </a:extLst>
          </p:cNvPr>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58625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FDCB52-8E74-5B34-B1CD-A1613F04EBFF}"/>
              </a:ext>
            </a:extLst>
          </p:cNvPr>
          <p:cNvSpPr>
            <a:spLocks noGrp="1"/>
          </p:cNvSpPr>
          <p:nvPr>
            <p:ph type="body" idx="1"/>
          </p:nvPr>
        </p:nvSpPr>
        <p:spPr/>
        <p:txBody>
          <a:bodyPr/>
          <a:lstStyle/>
          <a:p>
            <a:endParaRPr lang="en-US" dirty="0"/>
          </a:p>
          <a:p>
            <a:r>
              <a:rPr lang="en-US" dirty="0"/>
              <a:t>Program purpose: </a:t>
            </a:r>
            <a:br>
              <a:rPr lang="en-US" dirty="0"/>
            </a:br>
            <a:br>
              <a:rPr lang="en-US" dirty="0"/>
            </a:br>
            <a:r>
              <a:rPr lang="en-US" dirty="0"/>
              <a:t>The ERA Program aims to fund clean energy projects with at least one of the following resilient clean energy objectives:</a:t>
            </a:r>
          </a:p>
          <a:p>
            <a:pPr>
              <a:buFont typeface="Arial" panose="020B0604020202020204" pitchFamily="34" charset="0"/>
              <a:buChar char="•"/>
            </a:pPr>
            <a:r>
              <a:rPr lang="en-US" dirty="0"/>
              <a:t>Improving overall cost-effectiveness of energy generation, transmission, or distribution systems; </a:t>
            </a:r>
          </a:p>
          <a:p>
            <a:pPr>
              <a:buFont typeface="Arial" panose="020B0604020202020204" pitchFamily="34" charset="0"/>
              <a:buChar char="•"/>
            </a:pPr>
            <a:r>
              <a:rPr lang="en-US" dirty="0"/>
              <a:t>Siting or upgrading transmission and distribution lines; </a:t>
            </a:r>
          </a:p>
          <a:p>
            <a:pPr>
              <a:buFont typeface="Arial" panose="020B0604020202020204" pitchFamily="34" charset="0"/>
              <a:buChar char="•"/>
            </a:pPr>
            <a:r>
              <a:rPr lang="en-US" dirty="0"/>
              <a:t>Reducing greenhouse gas emissions from energy generation in rural or remote areas; </a:t>
            </a:r>
          </a:p>
          <a:p>
            <a:pPr>
              <a:buFont typeface="Arial" panose="020B0604020202020204" pitchFamily="34" charset="0"/>
              <a:buChar char="•"/>
            </a:pPr>
            <a:r>
              <a:rPr lang="en-US" dirty="0"/>
              <a:t>Providing or modernizing electric generation facilities; </a:t>
            </a:r>
          </a:p>
          <a:p>
            <a:pPr>
              <a:buFont typeface="Arial" panose="020B0604020202020204" pitchFamily="34" charset="0"/>
              <a:buChar char="•"/>
            </a:pPr>
            <a:r>
              <a:rPr lang="en-US" dirty="0"/>
              <a:t>Developing microgrids; </a:t>
            </a:r>
          </a:p>
          <a:p>
            <a:pPr>
              <a:buFont typeface="Arial" panose="020B0604020202020204" pitchFamily="34" charset="0"/>
              <a:buChar char="•"/>
            </a:pPr>
            <a:r>
              <a:rPr lang="en-US" dirty="0"/>
              <a:t>Increasing energy efficiency.</a:t>
            </a:r>
          </a:p>
          <a:p>
            <a:br>
              <a:rPr lang="en-US" dirty="0"/>
            </a:br>
            <a:endParaRPr lang="en-US" dirty="0"/>
          </a:p>
          <a:p>
            <a:r>
              <a:rPr lang="en-US" dirty="0"/>
              <a:t>Eligible Applicants:</a:t>
            </a:r>
            <a:br>
              <a:rPr lang="en-US" dirty="0"/>
            </a:br>
            <a:r>
              <a:rPr lang="en-US" dirty="0"/>
              <a:t>Institutions of higher education, non-profit entities, for-profit entities, Tribal Nations, state and local governmental entities, consortia. Population must be under 10,000 based on most recent census. </a:t>
            </a:r>
          </a:p>
          <a:p>
            <a:endParaRPr lang="en-US" dirty="0"/>
          </a:p>
          <a:p>
            <a:endParaRPr lang="en-US" dirty="0"/>
          </a:p>
          <a:p>
            <a:endParaRPr lang="en-US" dirty="0"/>
          </a:p>
        </p:txBody>
      </p:sp>
      <p:sp>
        <p:nvSpPr>
          <p:cNvPr id="3" name="Text Placeholder 2">
            <a:extLst>
              <a:ext uri="{FF2B5EF4-FFF2-40B4-BE49-F238E27FC236}">
                <a16:creationId xmlns:a16="http://schemas.microsoft.com/office/drawing/2014/main" id="{5E5FA8CE-BB3A-E8ED-ACCB-22559FD9F82C}"/>
              </a:ext>
            </a:extLst>
          </p:cNvPr>
          <p:cNvSpPr>
            <a:spLocks noGrp="1"/>
          </p:cNvSpPr>
          <p:nvPr>
            <p:ph type="body" idx="2"/>
          </p:nvPr>
        </p:nvSpPr>
        <p:spPr/>
        <p:txBody>
          <a:bodyPr/>
          <a:lstStyle/>
          <a:p>
            <a:pPr marL="301624" lvl="0" indent="-285750" algn="l" rtl="0">
              <a:spcBef>
                <a:spcPts val="1000"/>
              </a:spcBef>
              <a:spcAft>
                <a:spcPts val="0"/>
              </a:spcAft>
              <a:buSzPts val="1500"/>
              <a:buFont typeface="Arial"/>
              <a:buChar char="•"/>
            </a:pPr>
            <a:r>
              <a:rPr lang="en-US" sz="1600" b="1" dirty="0"/>
              <a:t>Energy Improvement in Rural &amp; Remote Areas (Small Projects)</a:t>
            </a:r>
          </a:p>
          <a:p>
            <a:pPr marL="301624" lvl="0" indent="-285750" algn="l" rtl="0">
              <a:spcBef>
                <a:spcPts val="1000"/>
              </a:spcBef>
              <a:spcAft>
                <a:spcPts val="0"/>
              </a:spcAft>
              <a:buSzPts val="1500"/>
              <a:buFont typeface="Arial"/>
              <a:buChar char="•"/>
            </a:pPr>
            <a:r>
              <a:rPr lang="en-US" sz="1600" dirty="0"/>
              <a:t>Estimated FY24 Funding: $50M</a:t>
            </a:r>
          </a:p>
          <a:p>
            <a:pPr marL="301624" lvl="0" indent="-285750" algn="l" rtl="0">
              <a:spcBef>
                <a:spcPts val="1000"/>
              </a:spcBef>
              <a:spcAft>
                <a:spcPts val="0"/>
              </a:spcAft>
              <a:buSzPts val="1500"/>
              <a:buFont typeface="Arial"/>
              <a:buChar char="•"/>
            </a:pPr>
            <a:r>
              <a:rPr lang="en-US" sz="1600" dirty="0"/>
              <a:t>Award range: $500K-$5M</a:t>
            </a:r>
          </a:p>
          <a:p>
            <a:pPr marL="301624" lvl="0" indent="-285750" algn="l" rtl="0">
              <a:spcBef>
                <a:spcPts val="1000"/>
              </a:spcBef>
              <a:spcAft>
                <a:spcPts val="0"/>
              </a:spcAft>
              <a:buSzPts val="1500"/>
              <a:buFont typeface="Arial"/>
              <a:buChar char="•"/>
            </a:pPr>
            <a:r>
              <a:rPr lang="en-US" sz="1600" dirty="0"/>
              <a:t>Cost share: minimum 50%</a:t>
            </a:r>
          </a:p>
          <a:p>
            <a:pPr marL="301624" lvl="0" indent="-285750" algn="l" rtl="0">
              <a:spcBef>
                <a:spcPts val="1000"/>
              </a:spcBef>
              <a:spcAft>
                <a:spcPts val="0"/>
              </a:spcAft>
              <a:buSzPts val="1500"/>
              <a:buFont typeface="Arial"/>
              <a:buChar char="•"/>
            </a:pPr>
            <a:r>
              <a:rPr lang="en-US" sz="1600" dirty="0"/>
              <a:t>Open estimated 5/11/24</a:t>
            </a:r>
          </a:p>
          <a:p>
            <a:pPr marL="301624" lvl="0" indent="-285750" algn="l" rtl="0">
              <a:spcBef>
                <a:spcPts val="1000"/>
              </a:spcBef>
              <a:spcAft>
                <a:spcPts val="0"/>
              </a:spcAft>
              <a:buSzPts val="1500"/>
              <a:buFont typeface="Arial"/>
              <a:buChar char="•"/>
            </a:pPr>
            <a:r>
              <a:rPr lang="en-US" sz="1600" dirty="0"/>
              <a:t>Concept paper due 7/13/24</a:t>
            </a:r>
          </a:p>
          <a:p>
            <a:pPr marL="301624" lvl="0" indent="-285750" algn="l" rtl="0">
              <a:spcBef>
                <a:spcPts val="1000"/>
              </a:spcBef>
              <a:spcAft>
                <a:spcPts val="0"/>
              </a:spcAft>
              <a:buSzPts val="1500"/>
              <a:buFont typeface="Arial"/>
              <a:buChar char="•"/>
            </a:pPr>
            <a:r>
              <a:rPr lang="en-US" sz="1600" dirty="0"/>
              <a:t>Closing 10/26/24</a:t>
            </a:r>
          </a:p>
          <a:p>
            <a:pPr marL="301624" lvl="0" indent="-285750" algn="l" rtl="0">
              <a:spcBef>
                <a:spcPts val="1000"/>
              </a:spcBef>
              <a:spcAft>
                <a:spcPts val="0"/>
              </a:spcAft>
              <a:buSzPts val="1500"/>
              <a:buFont typeface="Arial"/>
              <a:buChar char="•"/>
            </a:pPr>
            <a:r>
              <a:rPr lang="en-US" sz="1600" dirty="0"/>
              <a:t>Award 2/15/25 (10-100 projects)</a:t>
            </a:r>
          </a:p>
          <a:p>
            <a:pPr marL="301624" lvl="0" indent="-285750" algn="l" rtl="0">
              <a:spcBef>
                <a:spcPts val="1000"/>
              </a:spcBef>
              <a:spcAft>
                <a:spcPts val="0"/>
              </a:spcAft>
              <a:buSzPts val="1500"/>
              <a:buFont typeface="Arial"/>
              <a:buChar char="•"/>
            </a:pPr>
            <a:r>
              <a:rPr lang="en-US" sz="1600" dirty="0">
                <a:hlinkClick r:id="rId2"/>
              </a:rPr>
              <a:t>Program website</a:t>
            </a:r>
            <a:endParaRPr lang="en-US" sz="1600" dirty="0"/>
          </a:p>
          <a:p>
            <a:pPr marL="301624" lvl="0" indent="-285750" algn="l" rtl="0">
              <a:spcBef>
                <a:spcPts val="1000"/>
              </a:spcBef>
              <a:spcAft>
                <a:spcPts val="0"/>
              </a:spcAft>
              <a:buSzPts val="1500"/>
              <a:buFont typeface="Arial"/>
              <a:buChar char="•"/>
            </a:pPr>
            <a:endParaRPr lang="en-US" dirty="0"/>
          </a:p>
        </p:txBody>
      </p:sp>
      <p:sp>
        <p:nvSpPr>
          <p:cNvPr id="4" name="Title 3">
            <a:extLst>
              <a:ext uri="{FF2B5EF4-FFF2-40B4-BE49-F238E27FC236}">
                <a16:creationId xmlns:a16="http://schemas.microsoft.com/office/drawing/2014/main" id="{1145C089-7DCB-EAE8-65C0-FF5225C8271D}"/>
              </a:ext>
            </a:extLst>
          </p:cNvPr>
          <p:cNvSpPr>
            <a:spLocks noGrp="1"/>
          </p:cNvSpPr>
          <p:nvPr>
            <p:ph type="title"/>
          </p:nvPr>
        </p:nvSpPr>
        <p:spPr/>
        <p:txBody>
          <a:bodyPr/>
          <a:lstStyle/>
          <a:p>
            <a:r>
              <a:rPr lang="en-US" dirty="0"/>
              <a:t>Federal Grants: DOE</a:t>
            </a:r>
          </a:p>
        </p:txBody>
      </p:sp>
      <p:sp>
        <p:nvSpPr>
          <p:cNvPr id="5" name="Text Placeholder 4">
            <a:extLst>
              <a:ext uri="{FF2B5EF4-FFF2-40B4-BE49-F238E27FC236}">
                <a16:creationId xmlns:a16="http://schemas.microsoft.com/office/drawing/2014/main" id="{0F9C7D20-7040-3A51-3ACD-7B92F3736D9D}"/>
              </a:ext>
            </a:extLst>
          </p:cNvPr>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01233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L_TAG" val="&lt;presentationLibrarian&gt;&lt;library environment='n14' shortName='se'/&gt;&lt;file id='11455' lastModDate='2023-04-11T13:55:50'/&gt;&lt;slide id='229200' lastModDate='2023-04-11T13:55:50'/&gt;&lt;/presentationLibrarian&gt;"/>
</p:tagLst>
</file>

<file path=ppt/tags/tag2.xml><?xml version="1.0" encoding="utf-8"?>
<p:tagLst xmlns:a="http://schemas.openxmlformats.org/drawingml/2006/main" xmlns:r="http://schemas.openxmlformats.org/officeDocument/2006/relationships" xmlns:p="http://schemas.openxmlformats.org/presentationml/2006/main">
  <p:tag name="PL_TAG" val="&lt;presentationLibrarian&gt;&lt;library environment='n14' shortName='se'/&gt;&lt;file id='11455' lastModDate='2023-04-11T13:55:50'/&gt;&lt;slide id='229194' lastModDate='2023-04-11T13:55:50'/&gt;&lt;/presentationLibrarian&gt;"/>
</p:tagLst>
</file>

<file path=ppt/tags/tag3.xml><?xml version="1.0" encoding="utf-8"?>
<p:tagLst xmlns:a="http://schemas.openxmlformats.org/drawingml/2006/main" xmlns:r="http://schemas.openxmlformats.org/officeDocument/2006/relationships" xmlns:p="http://schemas.openxmlformats.org/presentationml/2006/main">
  <p:tag name="PL_TAG" val="&lt;presentationLibrarian&gt;&lt;library environment='n14' shortName='se'/&gt;&lt;file id='11455' lastModDate='2023-04-11T13:55:50'/&gt;&lt;slide id='229193' lastModDate='2023-04-11T13:55:50'/&gt;&lt;/presentationLibrarian&gt;"/>
</p:tagLst>
</file>

<file path=ppt/theme/theme1.xml><?xml version="1.0" encoding="utf-8"?>
<a:theme xmlns:a="http://schemas.openxmlformats.org/drawingml/2006/main" name="1_SE15_LIO_TextOnly V3">
  <a:themeElements>
    <a:clrScheme name="SE Life Green MS Office">
      <a:dk1>
        <a:srgbClr val="000000"/>
      </a:dk1>
      <a:lt1>
        <a:srgbClr val="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15_LIO_TextOnly V3">
  <a:themeElements>
    <a:clrScheme name="SE Life Green MS Office">
      <a:dk1>
        <a:srgbClr val="000000"/>
      </a:dk1>
      <a:lt1>
        <a:srgbClr val="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chneider Text Slides">
  <a:themeElements>
    <a:clrScheme name="SE Life Green MS Office">
      <a:dk1>
        <a:srgbClr val="000000"/>
      </a:dk1>
      <a:lt1>
        <a:srgbClr val="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8432</TotalTime>
  <Words>1875</Words>
  <Application>Microsoft Office PowerPoint</Application>
  <PresentationFormat>On-screen Show (16:9)</PresentationFormat>
  <Paragraphs>179</Paragraphs>
  <Slides>14</Slides>
  <Notes>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14</vt:i4>
      </vt:variant>
    </vt:vector>
  </HeadingPairs>
  <TitlesOfParts>
    <vt:vector size="21" baseType="lpstr">
      <vt:lpstr>Arial</vt:lpstr>
      <vt:lpstr>Calibri</vt:lpstr>
      <vt:lpstr>Merriweather Sans</vt:lpstr>
      <vt:lpstr>Source Sans Pro Web</vt:lpstr>
      <vt:lpstr>1_SE15_LIO_TextOnly V3</vt:lpstr>
      <vt:lpstr>SE15_LIO_TextOnly V3</vt:lpstr>
      <vt:lpstr>Schneider Text Slides</vt:lpstr>
      <vt:lpstr>Federal Grants for Sustainability &amp; Resiliency</vt:lpstr>
      <vt:lpstr>PowerPoint Presentation</vt:lpstr>
      <vt:lpstr>Why Sustainability?</vt:lpstr>
      <vt:lpstr>Why now?</vt:lpstr>
      <vt:lpstr>PowerPoint Presentation</vt:lpstr>
      <vt:lpstr>Federal Grants: DOT</vt:lpstr>
      <vt:lpstr>Federal Grants: EPA</vt:lpstr>
      <vt:lpstr>Federal Grants: EPA</vt:lpstr>
      <vt:lpstr>Federal Grants: DOE</vt:lpstr>
      <vt:lpstr>Federal Grants: USDA</vt:lpstr>
      <vt:lpstr>Federal Grants: USDA</vt:lpstr>
      <vt:lpstr>Resources for Grant Support</vt:lpstr>
      <vt:lpstr>Takeaways</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Sustainability as an Economic Driver</dc:title>
  <dc:creator>Kate Sipla</dc:creator>
  <cp:lastModifiedBy>Kate Sipla</cp:lastModifiedBy>
  <cp:revision>24</cp:revision>
  <dcterms:created xsi:type="dcterms:W3CDTF">2018-08-07T18:54:11Z</dcterms:created>
  <dcterms:modified xsi:type="dcterms:W3CDTF">2024-04-18T17:13:04Z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3f93e5f-d3c2-49a7-ba94-15405423c204_Enabled">
    <vt:lpwstr>true</vt:lpwstr>
  </property>
  <property fmtid="{D5CDD505-2E9C-101B-9397-08002B2CF9AE}" pid="3" name="MSIP_Label_23f93e5f-d3c2-49a7-ba94-15405423c204_SetDate">
    <vt:lpwstr>2023-04-28T13:53:10Z</vt:lpwstr>
  </property>
  <property fmtid="{D5CDD505-2E9C-101B-9397-08002B2CF9AE}" pid="4" name="MSIP_Label_23f93e5f-d3c2-49a7-ba94-15405423c204_Method">
    <vt:lpwstr>Standard</vt:lpwstr>
  </property>
  <property fmtid="{D5CDD505-2E9C-101B-9397-08002B2CF9AE}" pid="5" name="MSIP_Label_23f93e5f-d3c2-49a7-ba94-15405423c204_Name">
    <vt:lpwstr>SE Internal</vt:lpwstr>
  </property>
  <property fmtid="{D5CDD505-2E9C-101B-9397-08002B2CF9AE}" pid="6" name="MSIP_Label_23f93e5f-d3c2-49a7-ba94-15405423c204_SiteId">
    <vt:lpwstr>6e51e1ad-c54b-4b39-b598-0ffe9ae68fef</vt:lpwstr>
  </property>
  <property fmtid="{D5CDD505-2E9C-101B-9397-08002B2CF9AE}" pid="7" name="MSIP_Label_23f93e5f-d3c2-49a7-ba94-15405423c204_ActionId">
    <vt:lpwstr>f6d3e508-b419-46b9-b90f-9a197ebd45ce</vt:lpwstr>
  </property>
  <property fmtid="{D5CDD505-2E9C-101B-9397-08002B2CF9AE}" pid="8" name="MSIP_Label_23f93e5f-d3c2-49a7-ba94-15405423c204_ContentBits">
    <vt:lpwstr>2</vt:lpwstr>
  </property>
</Properties>
</file>