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saveSubsetFonts="1" autoCompressPictures="0">
  <p:sldMasterIdLst>
    <p:sldMasterId id="2147483660" r:id="rId1"/>
  </p:sldMasterIdLst>
  <p:notesMasterIdLst>
    <p:notesMasterId r:id="rId2"/>
  </p:notesMasterIdLst>
  <p:handoutMasterIdLst>
    <p:handoutMasterId r:id="rId3"/>
  </p:handoutMasterIdLst>
  <p:sldIdLst>
    <p:sldId id="256" r:id="rId4"/>
    <p:sldId id="281" r:id="rId5"/>
    <p:sldId id="282" r:id="rId6"/>
    <p:sldId id="283" r:id="rId7"/>
    <p:sldId id="339" r:id="rId8"/>
    <p:sldId id="263" r:id="rId9"/>
    <p:sldId id="329" r:id="rId10"/>
    <p:sldId id="321" r:id="rId11"/>
    <p:sldId id="338" r:id="rId12"/>
    <p:sldId id="322" r:id="rId13"/>
    <p:sldId id="318" r:id="rId14"/>
    <p:sldId id="337" r:id="rId15"/>
    <p:sldId id="290" r:id="rId16"/>
    <p:sldId id="291" r:id="rId17"/>
    <p:sldId id="292" r:id="rId18"/>
    <p:sldId id="330" r:id="rId19"/>
    <p:sldId id="333" r:id="rId20"/>
    <p:sldId id="326" r:id="rId21"/>
    <p:sldId id="331" r:id="rId22"/>
    <p:sldId id="332" r:id="rId23"/>
    <p:sldId id="334" r:id="rId24"/>
    <p:sldId id="313" r:id="rId25"/>
  </p:sldIdLst>
  <p:sldSz cx="12192000" cy="6858000"/>
  <p:notesSz cx="6950075" cy="923607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33"/>
    <a:srgbClr val="2F96FF"/>
    <a:srgbClr val="BFD7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82527" autoAdjust="0"/>
  </p:normalViewPr>
  <p:slideViewPr>
    <p:cSldViewPr snapToGrid="0" snapToObjects="1">
      <p:cViewPr varScale="1">
        <p:scale>
          <a:sx n="60" d="100"/>
          <a:sy n="60" d="100"/>
        </p:scale>
        <p:origin x="192" y="60"/>
      </p:cViewPr>
      <p:guideLst>
        <p:guide orient="horz" pos="2160"/>
        <p:guide pos="3840"/>
      </p:guideLst>
    </p:cSldViewPr>
  </p:slideViewPr>
  <p:outlineViewPr>
    <p:cViewPr>
      <p:scale>
        <a:sx n="33" d="100"/>
        <a:sy n="33" d="100"/>
      </p:scale>
      <p:origin x="0" y="0"/>
    </p:cViewPr>
  </p:outlineViewPr>
  <p:notesTextViewPr>
    <p:cViewPr>
      <p:scale>
        <a:sx n="45" d="100"/>
        <a:sy n="45" d="100"/>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handoutMaster" Target="handoutMasters/handout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1B866A41-8C85-4FC4-8B02-A0CF323C89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376C3E-3175-44D7-9447-743D92C61838}" type="parTrans" cxnId="{9F566A09-CEBF-40BE-8826-348EEEA62A7C}">
      <dgm:prSet/>
      <dgm:spPr/>
      <dgm:t>
        <a:bodyPr/>
        <a:lstStyle/>
        <a:p>
          <a:pPr algn="ctr"/>
          <a:endParaRPr lang="en-US" sz="1000"/>
        </a:p>
      </dgm:t>
    </dgm:pt>
    <dgm:pt modelId="{EECF686C-600E-49AD-8B72-057147D8DF26}">
      <dgm:prSet phldrT="[Text]" custT="1"/>
      <dgm:spPr/>
      <dgm:t>
        <a:bodyPr/>
        <a:lstStyle/>
        <a:p>
          <a:pPr algn="ctr"/>
          <a:r>
            <a:rPr lang="en-US" sz="1000"/>
            <a:t>Do you have revenues available annually to support payments?</a:t>
          </a:r>
        </a:p>
      </dgm:t>
    </dgm:pt>
    <dgm:pt modelId="{20E1986F-AF75-4F24-83C6-1E6A8A4545E3}" type="parTrans" cxnId="{6D4CE4D4-47C7-4DDB-A610-289A75595A83}">
      <dgm:prSet/>
      <dgm:spPr/>
      <dgm:t>
        <a:bodyPr/>
        <a:lstStyle/>
        <a:p>
          <a:pPr algn="ctr"/>
          <a:endParaRPr lang="en-US" sz="1000"/>
        </a:p>
      </dgm:t>
    </dgm:pt>
    <dgm:pt modelId="{5A3BD175-704E-4A9B-A9A0-4A2289D92F53}">
      <dgm:prSet phldrT="[Text]" custT="1"/>
      <dgm:spPr/>
      <dgm:t>
        <a:bodyPr/>
        <a:lstStyle/>
        <a:p>
          <a:pPr algn="ctr"/>
          <a:r>
            <a:rPr lang="en-US" sz="1000"/>
            <a:t>Yes</a:t>
          </a:r>
        </a:p>
      </dgm:t>
    </dgm:pt>
    <dgm:pt modelId="{98985805-6E56-4848-BBF6-0C03899BC96B}" type="parTrans" cxnId="{9A80FED7-E03C-4056-8401-3DB4E85CE15A}">
      <dgm:prSet/>
      <dgm:spPr/>
      <dgm:t>
        <a:bodyPr/>
        <a:lstStyle/>
        <a:p>
          <a:pPr algn="ctr"/>
          <a:endParaRPr lang="en-US" sz="1000"/>
        </a:p>
      </dgm:t>
    </dgm:pt>
    <dgm:pt modelId="{73F957FC-13F9-416E-B26D-D964873CD033}">
      <dgm:prSet phldrT="[Text]" custT="1"/>
      <dgm:spPr/>
      <dgm:t>
        <a:bodyPr/>
        <a:lstStyle/>
        <a:p>
          <a:pPr algn="ctr"/>
          <a:r>
            <a:rPr lang="en-US" sz="1000"/>
            <a:t>Certificates of Participation</a:t>
          </a:r>
        </a:p>
      </dgm:t>
    </dgm:pt>
    <dgm:pt modelId="{F44D2DFB-3CFB-4D21-B2A6-DE390C476AA0}" type="parTrans" cxnId="{0185A4B3-AF8F-42CA-8308-9F316347954E}">
      <dgm:prSet/>
      <dgm:spPr/>
      <dgm:t>
        <a:bodyPr/>
        <a:lstStyle/>
        <a:p>
          <a:pPr algn="ctr"/>
          <a:endParaRPr lang="en-US" sz="1000"/>
        </a:p>
      </dgm:t>
    </dgm:pt>
    <dgm:pt modelId="{22CD3A85-E729-4459-97B9-DDB2B10D95C9}">
      <dgm:prSet phldrT="[Text]" custT="1"/>
      <dgm:spPr/>
      <dgm:t>
        <a:bodyPr/>
        <a:lstStyle/>
        <a:p>
          <a:pPr algn="ctr"/>
          <a:r>
            <a:rPr lang="en-US" sz="1000"/>
            <a:t>Leased Property</a:t>
          </a:r>
        </a:p>
      </dgm:t>
    </dgm:pt>
    <dgm:pt modelId="{4A46CB99-9F0D-43FC-AAD1-95FCB866DF11}" type="sibTrans" cxnId="{0185A4B3-AF8F-42CA-8308-9F316347954E}">
      <dgm:prSet/>
      <dgm:spPr/>
      <dgm:t>
        <a:bodyPr/>
        <a:lstStyle/>
        <a:p>
          <a:pPr algn="ctr"/>
          <a:endParaRPr lang="en-US" sz="1000"/>
        </a:p>
      </dgm:t>
    </dgm:pt>
    <dgm:pt modelId="{191AEB13-0294-448F-908D-2E934FD169D9}" type="parTrans" cxnId="{FB466456-69F6-4EB7-A9E1-0C5F6BF8FC0F}">
      <dgm:prSet/>
      <dgm:spPr/>
      <dgm:t>
        <a:bodyPr/>
        <a:lstStyle/>
        <a:p>
          <a:pPr algn="ctr"/>
          <a:endParaRPr lang="en-US" sz="1000"/>
        </a:p>
      </dgm:t>
    </dgm:pt>
    <dgm:pt modelId="{9A0926A2-E0B1-4EDE-9618-13FDC68A3B13}">
      <dgm:prSet phldrT="[Text]" custT="1"/>
      <dgm:spPr/>
      <dgm:t>
        <a:bodyPr/>
        <a:lstStyle/>
        <a:p>
          <a:pPr algn="ctr"/>
          <a:r>
            <a:rPr lang="en-US" sz="1000"/>
            <a:t>No voter authorization required </a:t>
          </a:r>
        </a:p>
      </dgm:t>
    </dgm:pt>
    <dgm:pt modelId="{EE0F189D-6EC4-417D-ABF9-58A9E6153868}" type="sibTrans" cxnId="{FB466456-69F6-4EB7-A9E1-0C5F6BF8FC0F}">
      <dgm:prSet/>
      <dgm:spPr/>
      <dgm:t>
        <a:bodyPr/>
        <a:lstStyle/>
        <a:p>
          <a:pPr algn="ctr"/>
          <a:endParaRPr lang="en-US" sz="1000"/>
        </a:p>
      </dgm:t>
    </dgm:pt>
    <dgm:pt modelId="{2FD21039-7A31-4BC4-9D88-6DE3E4B15E23}" type="sibTrans" cxnId="{9A80FED7-E03C-4056-8401-3DB4E85CE15A}">
      <dgm:prSet/>
      <dgm:spPr/>
      <dgm:t>
        <a:bodyPr/>
        <a:lstStyle/>
        <a:p>
          <a:pPr algn="ctr"/>
          <a:endParaRPr lang="en-US" sz="1000"/>
        </a:p>
      </dgm:t>
    </dgm:pt>
    <dgm:pt modelId="{EAE1EFEA-E958-4118-9057-CDDE61CAAD0F}" type="parTrans" cxnId="{883790DB-F15A-466E-927E-58D6875B1ACD}">
      <dgm:prSet/>
      <dgm:spPr/>
      <dgm:t>
        <a:bodyPr/>
        <a:lstStyle/>
        <a:p>
          <a:pPr algn="ctr"/>
          <a:endParaRPr lang="en-US" sz="1000"/>
        </a:p>
      </dgm:t>
    </dgm:pt>
    <dgm:pt modelId="{09502E5B-4E5E-4AC0-A945-399142771FEC}">
      <dgm:prSet phldrT="[Text]" custT="1"/>
      <dgm:spPr/>
      <dgm:t>
        <a:bodyPr/>
        <a:lstStyle/>
        <a:p>
          <a:pPr algn="ctr"/>
          <a:r>
            <a:rPr lang="en-US" sz="1000"/>
            <a:t>Voter-authorized debt</a:t>
          </a:r>
        </a:p>
      </dgm:t>
    </dgm:pt>
    <dgm:pt modelId="{98734965-8FB6-4335-BFF5-BBC4B6DBE1C5}" type="parTrans" cxnId="{C131A2FD-5FC5-4DCF-895A-13D13126B69F}">
      <dgm:prSet/>
      <dgm:spPr/>
      <dgm:t>
        <a:bodyPr/>
        <a:lstStyle/>
        <a:p>
          <a:pPr algn="ctr"/>
          <a:endParaRPr lang="en-US" sz="1000"/>
        </a:p>
      </dgm:t>
    </dgm:pt>
    <dgm:pt modelId="{B3A7A6C4-B2E3-49E7-8B0D-4BE8D8926410}">
      <dgm:prSet phldrT="[Text]" custT="1"/>
      <dgm:spPr/>
      <dgm:t>
        <a:bodyPr/>
        <a:lstStyle/>
        <a:p>
          <a:pPr algn="ctr"/>
          <a:r>
            <a:rPr lang="en-US" sz="1000"/>
            <a:t>Sales &amp; Use Tax Revenue Bonds</a:t>
          </a:r>
        </a:p>
      </dgm:t>
    </dgm:pt>
    <dgm:pt modelId="{122D794E-3567-4183-9B02-7033B028D0DC}" type="sibTrans" cxnId="{C131A2FD-5FC5-4DCF-895A-13D13126B69F}">
      <dgm:prSet/>
      <dgm:spPr/>
      <dgm:t>
        <a:bodyPr/>
        <a:lstStyle/>
        <a:p>
          <a:pPr algn="ctr"/>
          <a:endParaRPr lang="en-US" sz="1000"/>
        </a:p>
      </dgm:t>
    </dgm:pt>
    <dgm:pt modelId="{87D866B7-ACBA-4665-9E1D-31A143C03A31}" type="parTrans" cxnId="{CAF9C8A0-9005-4684-B3C4-AE39B0D44FE3}">
      <dgm:prSet/>
      <dgm:spPr/>
      <dgm:t>
        <a:bodyPr/>
        <a:lstStyle/>
        <a:p>
          <a:pPr algn="ctr"/>
          <a:endParaRPr lang="en-US" sz="1000"/>
        </a:p>
      </dgm:t>
    </dgm:pt>
    <dgm:pt modelId="{698FAC52-62AE-4109-A0CE-31D84903A155}">
      <dgm:prSet phldrT="[Text]" custT="1"/>
      <dgm:spPr/>
      <dgm:t>
        <a:bodyPr/>
        <a:lstStyle/>
        <a:p>
          <a:pPr algn="ctr"/>
          <a:r>
            <a:rPr lang="en-US" sz="1000"/>
            <a:t>Limited Tax GO Bonds / General Fund Bonds</a:t>
          </a:r>
        </a:p>
      </dgm:t>
    </dgm:pt>
    <dgm:pt modelId="{DB859882-8FF6-45DA-BF5B-98FF514D3661}" type="sibTrans" cxnId="{CAF9C8A0-9005-4684-B3C4-AE39B0D44FE3}">
      <dgm:prSet/>
      <dgm:spPr/>
      <dgm:t>
        <a:bodyPr/>
        <a:lstStyle/>
        <a:p>
          <a:pPr algn="ctr"/>
          <a:endParaRPr lang="en-US" sz="1000"/>
        </a:p>
      </dgm:t>
    </dgm:pt>
    <dgm:pt modelId="{6EA7C9F1-8EFF-4B99-9CFD-742993766872}" type="sibTrans" cxnId="{883790DB-F15A-466E-927E-58D6875B1ACD}">
      <dgm:prSet/>
      <dgm:spPr/>
      <dgm:t>
        <a:bodyPr/>
        <a:lstStyle/>
        <a:p>
          <a:pPr algn="ctr"/>
          <a:endParaRPr lang="en-US" sz="1000"/>
        </a:p>
      </dgm:t>
    </dgm:pt>
    <dgm:pt modelId="{123432BA-3497-4DFE-8F85-81B5532ABCEF}" type="sibTrans" cxnId="{6D4CE4D4-47C7-4DDB-A610-289A75595A83}">
      <dgm:prSet/>
      <dgm:spPr/>
      <dgm:t>
        <a:bodyPr/>
        <a:lstStyle/>
        <a:p>
          <a:pPr algn="ctr"/>
          <a:endParaRPr lang="en-US" sz="1000"/>
        </a:p>
      </dgm:t>
    </dgm:pt>
    <dgm:pt modelId="{D7C01E0E-35E9-48F1-B3B4-7886DC1C2A9B}" type="parTrans" cxnId="{69E5E434-8767-4DF7-8570-6D7C15206E07}">
      <dgm:prSet/>
      <dgm:spPr/>
      <dgm:t>
        <a:bodyPr/>
        <a:lstStyle/>
        <a:p>
          <a:pPr algn="ctr"/>
          <a:endParaRPr lang="en-US" sz="1000"/>
        </a:p>
      </dgm:t>
    </dgm:pt>
    <dgm:pt modelId="{95F18209-245E-495B-A3D4-7474846CA0CA}">
      <dgm:prSet phldrT="[Text]" custT="1"/>
      <dgm:spPr/>
      <dgm:t>
        <a:bodyPr/>
        <a:lstStyle/>
        <a:p>
          <a:pPr algn="ctr"/>
          <a:r>
            <a:rPr lang="en-US" sz="1000"/>
            <a:t>No</a:t>
          </a:r>
        </a:p>
      </dgm:t>
    </dgm:pt>
    <dgm:pt modelId="{CC432BE0-C918-4D80-B275-7FDD3A57D20C}" type="parTrans" cxnId="{3003199D-F724-4D61-B37D-DCC3CB533B37}">
      <dgm:prSet/>
      <dgm:spPr/>
      <dgm:t>
        <a:bodyPr/>
        <a:lstStyle/>
        <a:p>
          <a:pPr algn="ctr"/>
          <a:endParaRPr lang="en-US" sz="1000"/>
        </a:p>
      </dgm:t>
    </dgm:pt>
    <dgm:pt modelId="{0CA2EE31-4D56-4D71-92CB-E0D41AFD1FEC}">
      <dgm:prSet phldrT="[Text]" custT="1"/>
      <dgm:spPr/>
      <dgm:t>
        <a:bodyPr/>
        <a:lstStyle/>
        <a:p>
          <a:pPr algn="ctr"/>
          <a:r>
            <a:rPr lang="en-US" sz="1000"/>
            <a:t>Ballot question for tax increase</a:t>
          </a:r>
        </a:p>
      </dgm:t>
    </dgm:pt>
    <dgm:pt modelId="{43735495-839A-429E-98FE-882481A01F5A}" type="parTrans" cxnId="{9024CFAA-82F3-4FB5-A528-BDD7D9126CFE}">
      <dgm:prSet/>
      <dgm:spPr/>
      <dgm:t>
        <a:bodyPr/>
        <a:lstStyle/>
        <a:p>
          <a:pPr algn="ctr"/>
          <a:endParaRPr lang="en-US" sz="1000"/>
        </a:p>
      </dgm:t>
    </dgm:pt>
    <dgm:pt modelId="{5AFDF8C7-2ABB-40C5-93DC-32F1470C2A6D}">
      <dgm:prSet phldrT="[Text]" custT="1"/>
      <dgm:spPr/>
      <dgm:t>
        <a:bodyPr/>
        <a:lstStyle/>
        <a:p>
          <a:pPr algn="ctr"/>
          <a:r>
            <a:rPr lang="en-US" sz="1000"/>
            <a:t>Issue COPs</a:t>
          </a:r>
        </a:p>
      </dgm:t>
    </dgm:pt>
    <dgm:pt modelId="{81631655-EBCF-442E-BF33-AD1E5772D9EC}" type="sibTrans" cxnId="{9024CFAA-82F3-4FB5-A528-BDD7D9126CFE}">
      <dgm:prSet/>
      <dgm:spPr/>
      <dgm:t>
        <a:bodyPr/>
        <a:lstStyle/>
        <a:p>
          <a:pPr algn="ctr"/>
          <a:endParaRPr lang="en-US" sz="1000"/>
        </a:p>
      </dgm:t>
    </dgm:pt>
    <dgm:pt modelId="{A1005A2F-E4E0-4946-9878-5C10D2FF5FDE}" type="sibTrans" cxnId="{3003199D-F724-4D61-B37D-DCC3CB533B37}">
      <dgm:prSet/>
      <dgm:spPr/>
      <dgm:t>
        <a:bodyPr/>
        <a:lstStyle/>
        <a:p>
          <a:pPr algn="ctr"/>
          <a:endParaRPr lang="en-US" sz="1000"/>
        </a:p>
      </dgm:t>
    </dgm:pt>
    <dgm:pt modelId="{AB120084-86D9-47A4-9C66-81C0A0AA6ACB}" type="parTrans" cxnId="{A3544EA0-B0ED-4C02-86BC-963C62D340BB}">
      <dgm:prSet/>
      <dgm:spPr/>
      <dgm:t>
        <a:bodyPr/>
        <a:lstStyle/>
        <a:p>
          <a:pPr algn="ctr"/>
          <a:endParaRPr lang="en-US" sz="1000"/>
        </a:p>
      </dgm:t>
    </dgm:pt>
    <dgm:pt modelId="{35B9DFE1-9B96-4D54-97D8-C22A20BC4FE2}">
      <dgm:prSet phldrT="[Text]" custT="1"/>
      <dgm:spPr/>
      <dgm:t>
        <a:bodyPr/>
        <a:lstStyle/>
        <a:p>
          <a:pPr algn="ctr"/>
          <a:r>
            <a:rPr lang="en-US" sz="1000"/>
            <a:t>Ballot question for tax increase </a:t>
          </a:r>
          <a:r>
            <a:rPr lang="en-US" sz="1000" i="1"/>
            <a:t>and </a:t>
          </a:r>
          <a:r>
            <a:rPr lang="en-US" sz="1000" i="0"/>
            <a:t>debt authorization</a:t>
          </a:r>
          <a:endParaRPr lang="en-US" sz="1000"/>
        </a:p>
      </dgm:t>
    </dgm:pt>
    <dgm:pt modelId="{4AC73EA0-E145-443F-BA98-47611ACBED30}" type="parTrans" cxnId="{DC48E9B3-017D-413D-A1DD-2059AA159B6F}">
      <dgm:prSet/>
      <dgm:spPr/>
      <dgm:t>
        <a:bodyPr/>
        <a:lstStyle/>
        <a:p>
          <a:pPr algn="ctr"/>
          <a:endParaRPr lang="en-US" sz="1000"/>
        </a:p>
      </dgm:t>
    </dgm:pt>
    <dgm:pt modelId="{BB1DD64E-AD3C-42F8-90FE-5BAAF9DCB6C4}">
      <dgm:prSet phldrT="[Text]" custT="1"/>
      <dgm:spPr/>
      <dgm:t>
        <a:bodyPr/>
        <a:lstStyle/>
        <a:p>
          <a:pPr algn="ctr"/>
          <a:r>
            <a:rPr lang="en-US" sz="1000"/>
            <a:t>Sales &amp; Use Tax Revenue Bonds</a:t>
          </a:r>
        </a:p>
      </dgm:t>
    </dgm:pt>
    <dgm:pt modelId="{F6A58D3D-5253-41B7-8451-5FFEA682D447}" type="sibTrans" cxnId="{DC48E9B3-017D-413D-A1DD-2059AA159B6F}">
      <dgm:prSet/>
      <dgm:spPr/>
      <dgm:t>
        <a:bodyPr/>
        <a:lstStyle/>
        <a:p>
          <a:pPr algn="ctr"/>
          <a:endParaRPr lang="en-US" sz="1000"/>
        </a:p>
      </dgm:t>
    </dgm:pt>
    <dgm:pt modelId="{F01A701E-585A-4AEB-B975-0F90D7164B7F}" type="parTrans" cxnId="{91633D0A-2E24-409E-B559-F340650798E7}">
      <dgm:prSet/>
      <dgm:spPr/>
      <dgm:t>
        <a:bodyPr/>
        <a:lstStyle/>
        <a:p>
          <a:pPr algn="ctr"/>
          <a:endParaRPr lang="en-US" sz="1000"/>
        </a:p>
      </dgm:t>
    </dgm:pt>
    <dgm:pt modelId="{BEBA595F-3E72-4099-9E82-93D549C51082}">
      <dgm:prSet phldrT="[Text]" custT="1"/>
      <dgm:spPr/>
      <dgm:t>
        <a:bodyPr/>
        <a:lstStyle/>
        <a:p>
          <a:pPr algn="ctr"/>
          <a:r>
            <a:rPr lang="en-US" sz="1000"/>
            <a:t>General Obligation Bonds (Property Tax)</a:t>
          </a:r>
        </a:p>
      </dgm:t>
    </dgm:pt>
    <dgm:pt modelId="{23DD2409-CC7D-4987-860D-E305CE1DA09E}" type="sibTrans" cxnId="{91633D0A-2E24-409E-B559-F340650798E7}">
      <dgm:prSet/>
      <dgm:spPr/>
      <dgm:t>
        <a:bodyPr/>
        <a:lstStyle/>
        <a:p>
          <a:pPr algn="ctr"/>
          <a:endParaRPr lang="en-US" sz="1000"/>
        </a:p>
      </dgm:t>
    </dgm:pt>
    <dgm:pt modelId="{C3ED3A73-D327-42CF-94AB-0426A6E4BF1B}" type="parTrans" cxnId="{CF73E70D-4720-4395-95DE-89B69AAA5D06}">
      <dgm:prSet/>
      <dgm:spPr/>
      <dgm:t>
        <a:bodyPr/>
        <a:lstStyle/>
        <a:p>
          <a:pPr algn="ctr"/>
          <a:endParaRPr lang="en-US" sz="1000"/>
        </a:p>
      </dgm:t>
    </dgm:pt>
    <dgm:pt modelId="{D95405E1-189E-4948-94AD-21A8682A3314}">
      <dgm:prSet phldrT="[Text]" custT="1"/>
      <dgm:spPr/>
      <dgm:t>
        <a:bodyPr/>
        <a:lstStyle/>
        <a:p>
          <a:pPr algn="ctr"/>
          <a:r>
            <a:rPr lang="en-US" sz="1000"/>
            <a:t>Limited Tax GO Bonds / General Fund Bonds</a:t>
          </a:r>
        </a:p>
      </dgm:t>
    </dgm:pt>
    <dgm:pt modelId="{CB39A8CA-2BD0-49FF-9357-AEC988E9E613}" type="sibTrans" cxnId="{CF73E70D-4720-4395-95DE-89B69AAA5D06}">
      <dgm:prSet/>
      <dgm:spPr/>
      <dgm:t>
        <a:bodyPr/>
        <a:lstStyle/>
        <a:p>
          <a:pPr algn="ctr"/>
          <a:endParaRPr lang="en-US" sz="1000"/>
        </a:p>
      </dgm:t>
    </dgm:pt>
    <dgm:pt modelId="{CE8381C7-BF04-40B8-97DD-C18A1916966E}" type="sibTrans" cxnId="{A3544EA0-B0ED-4C02-86BC-963C62D340BB}">
      <dgm:prSet/>
      <dgm:spPr/>
      <dgm:t>
        <a:bodyPr/>
        <a:lstStyle/>
        <a:p>
          <a:pPr algn="ctr"/>
          <a:endParaRPr lang="en-US" sz="1000"/>
        </a:p>
      </dgm:t>
    </dgm:pt>
    <dgm:pt modelId="{7EE9F4C4-968E-4CBA-88C9-F7AA4D2C0FE4}" type="sibTrans" cxnId="{69E5E434-8767-4DF7-8570-6D7C15206E07}">
      <dgm:prSet/>
      <dgm:spPr/>
      <dgm:t>
        <a:bodyPr/>
        <a:lstStyle/>
        <a:p>
          <a:pPr algn="ctr"/>
          <a:endParaRPr lang="en-US" sz="1000"/>
        </a:p>
      </dgm:t>
    </dgm:pt>
    <dgm:pt modelId="{F1CA7881-4E60-4207-858E-DE0AA74C5B0E}" type="sibTrans" cxnId="{9F566A09-CEBF-40BE-8826-348EEEA62A7C}">
      <dgm:prSet/>
      <dgm:spPr/>
      <dgm:t>
        <a:bodyPr/>
        <a:lstStyle/>
        <a:p>
          <a:pPr algn="ctr"/>
          <a:endParaRPr lang="en-US" sz="1000"/>
        </a:p>
      </dgm:t>
    </dgm:pt>
    <dgm:pt modelId="{07AACAA0-8AD0-4039-A5B5-89BC7EE02285}" type="pres">
      <dgm:prSet presAssocID="{1B866A41-8C85-4FC4-8B02-A0CF323C89AF}" presName="hierChild1">
        <dgm:presLayoutVars>
          <dgm:chPref val="1"/>
          <dgm:dir/>
          <dgm:animOne val="branch"/>
          <dgm:animLvl val="lvl"/>
          <dgm:resizeHandles/>
        </dgm:presLayoutVars>
      </dgm:prSet>
      <dgm:spPr/>
      <dgm:t>
        <a:bodyPr/>
        <a:lstStyle/>
        <a:p/>
      </dgm:t>
    </dgm:pt>
    <dgm:pt modelId="{6775D4AF-A840-4511-BCF7-47E6275B212A}" type="pres">
      <dgm:prSet presAssocID="{EECF686C-600E-49AD-8B72-057147D8DF26}" presName="hierRoot1"/>
      <dgm:spPr/>
      <dgm:t>
        <a:bodyPr/>
        <a:lstStyle/>
        <a:p/>
      </dgm:t>
    </dgm:pt>
    <dgm:pt modelId="{5D190E51-C06C-4536-9CAE-493F464B5A6B}" type="pres">
      <dgm:prSet presAssocID="{EECF686C-600E-49AD-8B72-057147D8DF26}" presName="composite"/>
      <dgm:spPr/>
      <dgm:t>
        <a:bodyPr/>
        <a:lstStyle/>
        <a:p/>
      </dgm:t>
    </dgm:pt>
    <dgm:pt modelId="{7A1DFD95-13A8-4457-B6CD-F1073BF66F02}" type="pres">
      <dgm:prSet presAssocID="{EECF686C-600E-49AD-8B72-057147D8DF26}" presName="background" presStyleLbl="node0" presStyleCnt="1"/>
      <dgm:spPr/>
      <dgm:t>
        <a:bodyPr/>
        <a:lstStyle/>
        <a:p/>
      </dgm:t>
    </dgm:pt>
    <dgm:pt modelId="{A37A412E-8C44-497A-9628-101DC2CB39D4}" type="pres">
      <dgm:prSet presAssocID="{EECF686C-600E-49AD-8B72-057147D8DF26}" presName="text" presStyleLbl="fgAcc0" presStyleCnt="1" custScaleY="191299">
        <dgm:presLayoutVars>
          <dgm:chPref val="3"/>
        </dgm:presLayoutVars>
      </dgm:prSet>
      <dgm:spPr/>
      <dgm:t>
        <a:bodyPr/>
        <a:lstStyle/>
        <a:p/>
      </dgm:t>
    </dgm:pt>
    <dgm:pt modelId="{D1F59FE4-4FDE-4E4A-BC4E-B12AE8F45587}" type="pres">
      <dgm:prSet presAssocID="{EECF686C-600E-49AD-8B72-057147D8DF26}" presName="hierChild2"/>
      <dgm:spPr/>
      <dgm:t>
        <a:bodyPr/>
        <a:lstStyle/>
        <a:p/>
      </dgm:t>
    </dgm:pt>
    <dgm:pt modelId="{66AB31A5-15B9-4435-A0D8-9C919DD45866}" type="pres">
      <dgm:prSet presAssocID="{20E1986F-AF75-4F24-83C6-1E6A8A4545E3}" presName="Name10" presStyleLbl="parChTrans1D2" presStyleIdx="1" presStyleCnt="2"/>
      <dgm:spPr/>
      <dgm:t>
        <a:bodyPr/>
        <a:lstStyle/>
        <a:p/>
      </dgm:t>
    </dgm:pt>
    <dgm:pt modelId="{A363C30E-1793-4C5F-8587-3061C40B9BF8}" type="pres">
      <dgm:prSet presAssocID="{5A3BD175-704E-4A9B-A9A0-4A2289D92F53}" presName="hierRoot2"/>
      <dgm:spPr/>
      <dgm:t>
        <a:bodyPr/>
        <a:lstStyle/>
        <a:p/>
      </dgm:t>
    </dgm:pt>
    <dgm:pt modelId="{A92FF78B-B5CD-4705-9855-07EC757D39C3}" type="pres">
      <dgm:prSet presAssocID="{5A3BD175-704E-4A9B-A9A0-4A2289D92F53}" presName="composite2"/>
      <dgm:spPr/>
      <dgm:t>
        <a:bodyPr/>
        <a:lstStyle/>
        <a:p/>
      </dgm:t>
    </dgm:pt>
    <dgm:pt modelId="{0BE22AF1-4102-4DE5-84F5-825237A17DF0}" type="pres">
      <dgm:prSet presAssocID="{5A3BD175-704E-4A9B-A9A0-4A2289D92F53}" presName="background2" presStyleLbl="node2" presStyleCnt="2"/>
      <dgm:spPr/>
      <dgm:t>
        <a:bodyPr/>
        <a:lstStyle/>
        <a:p/>
      </dgm:t>
    </dgm:pt>
    <dgm:pt modelId="{79CA8A4A-C347-4543-9502-D6BE1605A561}" type="pres">
      <dgm:prSet presAssocID="{5A3BD175-704E-4A9B-A9A0-4A2289D92F53}" presName="text2" presStyleLbl="fgAcc2" presStyleCnt="2" custScaleX="50593" custScaleY="47804">
        <dgm:presLayoutVars>
          <dgm:chPref val="3"/>
        </dgm:presLayoutVars>
      </dgm:prSet>
      <dgm:spPr/>
      <dgm:t>
        <a:bodyPr/>
        <a:lstStyle/>
        <a:p/>
      </dgm:t>
    </dgm:pt>
    <dgm:pt modelId="{04146D15-34A3-4352-B6D2-AB8D8BFB7D5F}" type="pres">
      <dgm:prSet presAssocID="{5A3BD175-704E-4A9B-A9A0-4A2289D92F53}" presName="hierChild3"/>
      <dgm:spPr/>
      <dgm:t>
        <a:bodyPr/>
        <a:lstStyle/>
        <a:p/>
      </dgm:t>
    </dgm:pt>
    <dgm:pt modelId="{D4ADE3A5-6385-4305-9DA3-6E5D14DE241F}" type="pres">
      <dgm:prSet presAssocID="{98985805-6E56-4848-BBF6-0C03899BC96B}" presName="Name17" presStyleLbl="parChTrans1D3" presStyleIdx="3" presStyleCnt="4"/>
      <dgm:spPr/>
      <dgm:t>
        <a:bodyPr/>
        <a:lstStyle/>
        <a:p/>
      </dgm:t>
    </dgm:pt>
    <dgm:pt modelId="{7C62DCE9-114E-43BE-BF63-17964ED1DD80}" type="pres">
      <dgm:prSet presAssocID="{73F957FC-13F9-416E-B26D-D964873CD033}" presName="hierRoot3"/>
      <dgm:spPr/>
      <dgm:t>
        <a:bodyPr/>
        <a:lstStyle/>
        <a:p/>
      </dgm:t>
    </dgm:pt>
    <dgm:pt modelId="{77109300-4C12-4729-8708-6DBF0572518B}" type="pres">
      <dgm:prSet presAssocID="{73F957FC-13F9-416E-B26D-D964873CD033}" presName="composite3"/>
      <dgm:spPr/>
      <dgm:t>
        <a:bodyPr/>
        <a:lstStyle/>
        <a:p/>
      </dgm:t>
    </dgm:pt>
    <dgm:pt modelId="{C15F1A16-0FE0-4B0E-A5AC-28DE950B68B4}" type="pres">
      <dgm:prSet presAssocID="{73F957FC-13F9-416E-B26D-D964873CD033}" presName="background3" presStyleLbl="node3" presStyleCnt="4"/>
      <dgm:spPr/>
      <dgm:t>
        <a:bodyPr/>
        <a:lstStyle/>
        <a:p/>
      </dgm:t>
    </dgm:pt>
    <dgm:pt modelId="{B9B87FA0-9A81-4FF1-BAE6-E4316F348319}" type="pres">
      <dgm:prSet presAssocID="{73F957FC-13F9-416E-B26D-D964873CD033}" presName="text3" presStyleLbl="fgAcc3" presStyleCnt="4">
        <dgm:presLayoutVars>
          <dgm:chPref val="3"/>
        </dgm:presLayoutVars>
      </dgm:prSet>
      <dgm:spPr/>
      <dgm:t>
        <a:bodyPr/>
        <a:lstStyle/>
        <a:p/>
      </dgm:t>
    </dgm:pt>
    <dgm:pt modelId="{FFF60E87-2991-4307-B2FD-D025FA88AA27}" type="pres">
      <dgm:prSet presAssocID="{73F957FC-13F9-416E-B26D-D964873CD033}" presName="hierChild4"/>
      <dgm:spPr/>
      <dgm:t>
        <a:bodyPr/>
        <a:lstStyle/>
        <a:p/>
      </dgm:t>
    </dgm:pt>
    <dgm:pt modelId="{C895FD34-728A-45C5-9E2A-E326105283BB}" type="pres">
      <dgm:prSet presAssocID="{F44D2DFB-3CFB-4D21-B2A6-DE390C476AA0}" presName="Name23" presStyleLbl="parChTrans1D4" presStyleIdx="7" presStyleCnt="8"/>
      <dgm:spPr/>
      <dgm:t>
        <a:bodyPr/>
        <a:lstStyle/>
        <a:p/>
      </dgm:t>
    </dgm:pt>
    <dgm:pt modelId="{2A4B8B7D-7EB7-4E0A-B945-4190ED3F43B7}" type="pres">
      <dgm:prSet presAssocID="{22CD3A85-E729-4459-97B9-DDB2B10D95C9}" presName="hierRoot4"/>
      <dgm:spPr/>
      <dgm:t>
        <a:bodyPr/>
        <a:lstStyle/>
        <a:p/>
      </dgm:t>
    </dgm:pt>
    <dgm:pt modelId="{3C11560C-F9BE-4A3B-B39B-413DEC5C38C5}" type="pres">
      <dgm:prSet presAssocID="{22CD3A85-E729-4459-97B9-DDB2B10D95C9}" presName="composite4"/>
      <dgm:spPr/>
      <dgm:t>
        <a:bodyPr/>
        <a:lstStyle/>
        <a:p/>
      </dgm:t>
    </dgm:pt>
    <dgm:pt modelId="{DBB27029-3DB1-40E1-90EE-035E415A3F8C}" type="pres">
      <dgm:prSet presAssocID="{22CD3A85-E729-4459-97B9-DDB2B10D95C9}" presName="background4" presStyleLbl="node4" presStyleCnt="8"/>
      <dgm:spPr/>
      <dgm:t>
        <a:bodyPr/>
        <a:lstStyle/>
        <a:p/>
      </dgm:t>
    </dgm:pt>
    <dgm:pt modelId="{FA1DFBF2-9C2A-4D9A-A588-261D6F595FBD}" type="pres">
      <dgm:prSet presAssocID="{22CD3A85-E729-4459-97B9-DDB2B10D95C9}" presName="text4" presStyleLbl="fgAcc4" presStyleCnt="8">
        <dgm:presLayoutVars>
          <dgm:chPref val="3"/>
        </dgm:presLayoutVars>
      </dgm:prSet>
      <dgm:spPr/>
      <dgm:t>
        <a:bodyPr/>
        <a:lstStyle/>
        <a:p/>
      </dgm:t>
    </dgm:pt>
    <dgm:pt modelId="{96E49CEC-7AEC-4970-A155-E737B311BDCA}" type="pres">
      <dgm:prSet presAssocID="{22CD3A85-E729-4459-97B9-DDB2B10D95C9}" presName="hierChild5"/>
      <dgm:spPr/>
      <dgm:t>
        <a:bodyPr/>
        <a:lstStyle/>
        <a:p/>
      </dgm:t>
    </dgm:pt>
    <dgm:pt modelId="{3DBE6677-3CED-4364-929B-058359FCECE7}" type="pres">
      <dgm:prSet presAssocID="{191AEB13-0294-448F-908D-2E934FD169D9}" presName="Name23" presStyleLbl="parChTrans1D4" presStyleIdx="6" presStyleCnt="8"/>
      <dgm:spPr/>
      <dgm:t>
        <a:bodyPr/>
        <a:lstStyle/>
        <a:p/>
      </dgm:t>
    </dgm:pt>
    <dgm:pt modelId="{FBF5B198-F81D-4AAE-A2F8-D5025F7EE1B0}" type="pres">
      <dgm:prSet presAssocID="{9A0926A2-E0B1-4EDE-9618-13FDC68A3B13}" presName="hierRoot4"/>
      <dgm:spPr/>
      <dgm:t>
        <a:bodyPr/>
        <a:lstStyle/>
        <a:p/>
      </dgm:t>
    </dgm:pt>
    <dgm:pt modelId="{8331ED06-2915-458B-85E7-30C40C10A23C}" type="pres">
      <dgm:prSet presAssocID="{9A0926A2-E0B1-4EDE-9618-13FDC68A3B13}" presName="composite4"/>
      <dgm:spPr/>
      <dgm:t>
        <a:bodyPr/>
        <a:lstStyle/>
        <a:p/>
      </dgm:t>
    </dgm:pt>
    <dgm:pt modelId="{9C7FACF4-FA5F-4CA1-82A1-D9B33D64A0D3}" type="pres">
      <dgm:prSet presAssocID="{9A0926A2-E0B1-4EDE-9618-13FDC68A3B13}" presName="background4" presStyleLbl="node4" presStyleIdx="1" presStyleCnt="8"/>
      <dgm:spPr/>
      <dgm:t>
        <a:bodyPr/>
        <a:lstStyle/>
        <a:p/>
      </dgm:t>
    </dgm:pt>
    <dgm:pt modelId="{A54F642D-3E7F-45D2-9C10-7538092DF0ED}" type="pres">
      <dgm:prSet presAssocID="{9A0926A2-E0B1-4EDE-9618-13FDC68A3B13}" presName="text4" presStyleLbl="fgAcc4" presStyleIdx="1" presStyleCnt="8">
        <dgm:presLayoutVars>
          <dgm:chPref val="3"/>
        </dgm:presLayoutVars>
      </dgm:prSet>
      <dgm:spPr/>
      <dgm:t>
        <a:bodyPr/>
        <a:lstStyle/>
        <a:p/>
      </dgm:t>
    </dgm:pt>
    <dgm:pt modelId="{3435A610-AD45-4E2E-B180-543A58226C34}" type="pres">
      <dgm:prSet presAssocID="{9A0926A2-E0B1-4EDE-9618-13FDC68A3B13}" presName="hierChild5"/>
      <dgm:spPr/>
      <dgm:t>
        <a:bodyPr/>
        <a:lstStyle/>
        <a:p/>
      </dgm:t>
    </dgm:pt>
    <dgm:pt modelId="{2B6188BA-71AB-492E-9DCE-D7D348C9639B}" type="pres">
      <dgm:prSet presAssocID="{EAE1EFEA-E958-4118-9057-CDDE61CAAD0F}" presName="Name17" presStyleLbl="parChTrans1D3" presStyleIdx="2" presStyleCnt="4"/>
      <dgm:spPr/>
      <dgm:t>
        <a:bodyPr/>
        <a:lstStyle/>
        <a:p/>
      </dgm:t>
    </dgm:pt>
    <dgm:pt modelId="{060FF906-2E91-4EE9-A7B7-2E7ED612AFC2}" type="pres">
      <dgm:prSet presAssocID="{09502E5B-4E5E-4AC0-A945-399142771FEC}" presName="hierRoot3"/>
      <dgm:spPr/>
      <dgm:t>
        <a:bodyPr/>
        <a:lstStyle/>
        <a:p/>
      </dgm:t>
    </dgm:pt>
    <dgm:pt modelId="{C85FD634-1FB8-46D5-921F-D225EF10DF32}" type="pres">
      <dgm:prSet presAssocID="{09502E5B-4E5E-4AC0-A945-399142771FEC}" presName="composite3"/>
      <dgm:spPr/>
      <dgm:t>
        <a:bodyPr/>
        <a:lstStyle/>
        <a:p/>
      </dgm:t>
    </dgm:pt>
    <dgm:pt modelId="{27DF2691-48B5-410C-B167-9EED5A56FE1A}" type="pres">
      <dgm:prSet presAssocID="{09502E5B-4E5E-4AC0-A945-399142771FEC}" presName="background3" presStyleLbl="node3" presStyleIdx="1" presStyleCnt="4"/>
      <dgm:spPr/>
      <dgm:t>
        <a:bodyPr/>
        <a:lstStyle/>
        <a:p/>
      </dgm:t>
    </dgm:pt>
    <dgm:pt modelId="{BCE7A8FC-EB8F-49CD-9C97-A9AA2A4CF993}" type="pres">
      <dgm:prSet presAssocID="{09502E5B-4E5E-4AC0-A945-399142771FEC}" presName="text3" presStyleLbl="fgAcc3" presStyleIdx="1" presStyleCnt="4">
        <dgm:presLayoutVars>
          <dgm:chPref val="3"/>
        </dgm:presLayoutVars>
      </dgm:prSet>
      <dgm:spPr/>
      <dgm:t>
        <a:bodyPr/>
        <a:lstStyle/>
        <a:p/>
      </dgm:t>
    </dgm:pt>
    <dgm:pt modelId="{C7B454E4-1CC2-4BED-8CFE-F4AA351AECE8}" type="pres">
      <dgm:prSet presAssocID="{09502E5B-4E5E-4AC0-A945-399142771FEC}" presName="hierChild4"/>
      <dgm:spPr/>
      <dgm:t>
        <a:bodyPr/>
        <a:lstStyle/>
        <a:p/>
      </dgm:t>
    </dgm:pt>
    <dgm:pt modelId="{F96BF92D-D18C-4530-84EA-021FEF4B991E}" type="pres">
      <dgm:prSet presAssocID="{98734965-8FB6-4335-BFF5-BBC4B6DBE1C5}" presName="Name23" presStyleLbl="parChTrans1D4" presStyleIdx="5" presStyleCnt="8"/>
      <dgm:spPr/>
      <dgm:t>
        <a:bodyPr/>
        <a:lstStyle/>
        <a:p/>
      </dgm:t>
    </dgm:pt>
    <dgm:pt modelId="{64CFEFB6-9122-4CAB-A233-FD3E526EBC2F}" type="pres">
      <dgm:prSet presAssocID="{B3A7A6C4-B2E3-49E7-8B0D-4BE8D8926410}" presName="hierRoot4"/>
      <dgm:spPr/>
      <dgm:t>
        <a:bodyPr/>
        <a:lstStyle/>
        <a:p/>
      </dgm:t>
    </dgm:pt>
    <dgm:pt modelId="{F1573AF2-89EF-4F5E-BA67-4A670DA7DBD3}" type="pres">
      <dgm:prSet presAssocID="{B3A7A6C4-B2E3-49E7-8B0D-4BE8D8926410}" presName="composite4"/>
      <dgm:spPr/>
      <dgm:t>
        <a:bodyPr/>
        <a:lstStyle/>
        <a:p/>
      </dgm:t>
    </dgm:pt>
    <dgm:pt modelId="{4BE53201-8A08-4EDE-9A11-2D4E9F026F4B}" type="pres">
      <dgm:prSet presAssocID="{B3A7A6C4-B2E3-49E7-8B0D-4BE8D8926410}" presName="background4" presStyleLbl="node4" presStyleIdx="2" presStyleCnt="8"/>
      <dgm:spPr/>
      <dgm:t>
        <a:bodyPr/>
        <a:lstStyle/>
        <a:p/>
      </dgm:t>
    </dgm:pt>
    <dgm:pt modelId="{8B68F3F3-1CE0-4CFD-9FE1-D40DD35A63D7}" type="pres">
      <dgm:prSet presAssocID="{B3A7A6C4-B2E3-49E7-8B0D-4BE8D8926410}" presName="text4" presStyleLbl="fgAcc4" presStyleIdx="2" presStyleCnt="8">
        <dgm:presLayoutVars>
          <dgm:chPref val="3"/>
        </dgm:presLayoutVars>
      </dgm:prSet>
      <dgm:spPr/>
      <dgm:t>
        <a:bodyPr/>
        <a:lstStyle/>
        <a:p/>
      </dgm:t>
    </dgm:pt>
    <dgm:pt modelId="{A89404A5-4188-4AE8-AA67-C0801D474149}" type="pres">
      <dgm:prSet presAssocID="{B3A7A6C4-B2E3-49E7-8B0D-4BE8D8926410}" presName="hierChild5"/>
      <dgm:spPr/>
      <dgm:t>
        <a:bodyPr/>
        <a:lstStyle/>
        <a:p/>
      </dgm:t>
    </dgm:pt>
    <dgm:pt modelId="{9E19B5F4-F281-4932-B9AA-41EC5F0CD282}" type="pres">
      <dgm:prSet presAssocID="{87D866B7-ACBA-4665-9E1D-31A143C03A31}" presName="Name23" presStyleLbl="parChTrans1D4" presStyleIdx="4" presStyleCnt="8"/>
      <dgm:spPr/>
      <dgm:t>
        <a:bodyPr/>
        <a:lstStyle/>
        <a:p/>
      </dgm:t>
    </dgm:pt>
    <dgm:pt modelId="{975E4EB9-B5C2-4131-B060-BA09645B15A5}" type="pres">
      <dgm:prSet presAssocID="{698FAC52-62AE-4109-A0CE-31D84903A155}" presName="hierRoot4"/>
      <dgm:spPr/>
      <dgm:t>
        <a:bodyPr/>
        <a:lstStyle/>
        <a:p/>
      </dgm:t>
    </dgm:pt>
    <dgm:pt modelId="{E59D8306-51D5-426B-AEB0-9035DFB019F2}" type="pres">
      <dgm:prSet presAssocID="{698FAC52-62AE-4109-A0CE-31D84903A155}" presName="composite4"/>
      <dgm:spPr/>
      <dgm:t>
        <a:bodyPr/>
        <a:lstStyle/>
        <a:p/>
      </dgm:t>
    </dgm:pt>
    <dgm:pt modelId="{DFAB9738-47C9-4D6B-A709-F707A2180C19}" type="pres">
      <dgm:prSet presAssocID="{698FAC52-62AE-4109-A0CE-31D84903A155}" presName="background4" presStyleLbl="node4" presStyleIdx="3" presStyleCnt="8"/>
      <dgm:spPr/>
      <dgm:t>
        <a:bodyPr/>
        <a:lstStyle/>
        <a:p/>
      </dgm:t>
    </dgm:pt>
    <dgm:pt modelId="{B9AC08AE-252B-4F58-B9C0-E12651527793}" type="pres">
      <dgm:prSet presAssocID="{698FAC52-62AE-4109-A0CE-31D84903A155}" presName="text4" presStyleLbl="fgAcc4" presStyleIdx="3" presStyleCnt="8">
        <dgm:presLayoutVars>
          <dgm:chPref val="3"/>
        </dgm:presLayoutVars>
      </dgm:prSet>
      <dgm:spPr/>
      <dgm:t>
        <a:bodyPr/>
        <a:lstStyle/>
        <a:p/>
      </dgm:t>
    </dgm:pt>
    <dgm:pt modelId="{DB6603BA-D9B1-4E55-8D75-771525F9B7A1}" type="pres">
      <dgm:prSet presAssocID="{698FAC52-62AE-4109-A0CE-31D84903A155}" presName="hierChild5"/>
      <dgm:spPr/>
      <dgm:t>
        <a:bodyPr/>
        <a:lstStyle/>
        <a:p/>
      </dgm:t>
    </dgm:pt>
    <dgm:pt modelId="{B78E7B7F-97B3-46A8-AA19-4AB76B2F88A4}" type="pres">
      <dgm:prSet presAssocID="{D7C01E0E-35E9-48F1-B3B4-7886DC1C2A9B}" presName="Name10" presStyleLbl="parChTrans1D2" presStyleCnt="2"/>
      <dgm:spPr/>
      <dgm:t>
        <a:bodyPr/>
        <a:lstStyle/>
        <a:p/>
      </dgm:t>
    </dgm:pt>
    <dgm:pt modelId="{422F9DD9-6BBA-44C1-B292-CCE3609571F2}" type="pres">
      <dgm:prSet presAssocID="{95F18209-245E-495B-A3D4-7474846CA0CA}" presName="hierRoot2"/>
      <dgm:spPr/>
      <dgm:t>
        <a:bodyPr/>
        <a:lstStyle/>
        <a:p/>
      </dgm:t>
    </dgm:pt>
    <dgm:pt modelId="{0BDF8906-505F-4998-9FA4-E03BA7460B5E}" type="pres">
      <dgm:prSet presAssocID="{95F18209-245E-495B-A3D4-7474846CA0CA}" presName="composite2"/>
      <dgm:spPr/>
      <dgm:t>
        <a:bodyPr/>
        <a:lstStyle/>
        <a:p/>
      </dgm:t>
    </dgm:pt>
    <dgm:pt modelId="{3B94A677-ACEC-41C5-A081-4CCADED7D78F}" type="pres">
      <dgm:prSet presAssocID="{95F18209-245E-495B-A3D4-7474846CA0CA}" presName="background2" presStyleLbl="node2" presStyleIdx="1" presStyleCnt="2"/>
      <dgm:spPr/>
      <dgm:t>
        <a:bodyPr/>
        <a:lstStyle/>
        <a:p/>
      </dgm:t>
    </dgm:pt>
    <dgm:pt modelId="{3C6A93C6-7C84-4FE8-B27A-2F0EBF923067}" type="pres">
      <dgm:prSet presAssocID="{95F18209-245E-495B-A3D4-7474846CA0CA}" presName="text2" presStyleLbl="fgAcc2" presStyleIdx="1" presStyleCnt="2" custScaleX="50593" custScaleY="47804">
        <dgm:presLayoutVars>
          <dgm:chPref val="3"/>
        </dgm:presLayoutVars>
      </dgm:prSet>
      <dgm:spPr/>
      <dgm:t>
        <a:bodyPr/>
        <a:lstStyle/>
        <a:p/>
      </dgm:t>
    </dgm:pt>
    <dgm:pt modelId="{61A38726-4C75-4B58-A510-A78875913F96}" type="pres">
      <dgm:prSet presAssocID="{95F18209-245E-495B-A3D4-7474846CA0CA}" presName="hierChild3"/>
      <dgm:spPr/>
      <dgm:t>
        <a:bodyPr/>
        <a:lstStyle/>
        <a:p/>
      </dgm:t>
    </dgm:pt>
    <dgm:pt modelId="{34F3FA37-A543-4320-A2CC-FC1FDC528D29}" type="pres">
      <dgm:prSet presAssocID="{CC432BE0-C918-4D80-B275-7FDD3A57D20C}" presName="Name17" presStyleLbl="parChTrans1D3" presStyleIdx="1" presStyleCnt="4"/>
      <dgm:spPr/>
      <dgm:t>
        <a:bodyPr/>
        <a:lstStyle/>
        <a:p/>
      </dgm:t>
    </dgm:pt>
    <dgm:pt modelId="{8D6ABBBA-738B-4100-9BC0-8A6C04348F23}" type="pres">
      <dgm:prSet presAssocID="{0CA2EE31-4D56-4D71-92CB-E0D41AFD1FEC}" presName="hierRoot3"/>
      <dgm:spPr/>
      <dgm:t>
        <a:bodyPr/>
        <a:lstStyle/>
        <a:p/>
      </dgm:t>
    </dgm:pt>
    <dgm:pt modelId="{5E0EC483-D63D-4BE9-A173-78B691B414BC}" type="pres">
      <dgm:prSet presAssocID="{0CA2EE31-4D56-4D71-92CB-E0D41AFD1FEC}" presName="composite3"/>
      <dgm:spPr/>
      <dgm:t>
        <a:bodyPr/>
        <a:lstStyle/>
        <a:p/>
      </dgm:t>
    </dgm:pt>
    <dgm:pt modelId="{DA65EB71-65CA-4EBE-9C8B-FF8B8B0F33C4}" type="pres">
      <dgm:prSet presAssocID="{0CA2EE31-4D56-4D71-92CB-E0D41AFD1FEC}" presName="background3" presStyleLbl="node3" presStyleIdx="2" presStyleCnt="4"/>
      <dgm:spPr/>
      <dgm:t>
        <a:bodyPr/>
        <a:lstStyle/>
        <a:p/>
      </dgm:t>
    </dgm:pt>
    <dgm:pt modelId="{CCF29C96-3C63-4B08-A0FF-8ED2A47CB51F}" type="pres">
      <dgm:prSet presAssocID="{0CA2EE31-4D56-4D71-92CB-E0D41AFD1FEC}" presName="text3" presStyleLbl="fgAcc3" presStyleIdx="2" presStyleCnt="4">
        <dgm:presLayoutVars>
          <dgm:chPref val="3"/>
        </dgm:presLayoutVars>
      </dgm:prSet>
      <dgm:spPr/>
      <dgm:t>
        <a:bodyPr/>
        <a:lstStyle/>
        <a:p/>
      </dgm:t>
    </dgm:pt>
    <dgm:pt modelId="{BB4EEA2D-DEE0-41A0-84CF-59490847148F}" type="pres">
      <dgm:prSet presAssocID="{0CA2EE31-4D56-4D71-92CB-E0D41AFD1FEC}" presName="hierChild4"/>
      <dgm:spPr/>
      <dgm:t>
        <a:bodyPr/>
        <a:lstStyle/>
        <a:p/>
      </dgm:t>
    </dgm:pt>
    <dgm:pt modelId="{4F96AC5F-39A5-4C98-B7F3-01D86CEE2B6E}" type="pres">
      <dgm:prSet presAssocID="{43735495-839A-429E-98FE-882481A01F5A}" presName="Name23" presStyleLbl="parChTrans1D4" presStyleIdx="3" presStyleCnt="8"/>
      <dgm:spPr/>
      <dgm:t>
        <a:bodyPr/>
        <a:lstStyle/>
        <a:p/>
      </dgm:t>
    </dgm:pt>
    <dgm:pt modelId="{2F6D4146-397D-402C-A5AC-46B67411AF2C}" type="pres">
      <dgm:prSet presAssocID="{5AFDF8C7-2ABB-40C5-93DC-32F1470C2A6D}" presName="hierRoot4"/>
      <dgm:spPr/>
      <dgm:t>
        <a:bodyPr/>
        <a:lstStyle/>
        <a:p/>
      </dgm:t>
    </dgm:pt>
    <dgm:pt modelId="{AF527382-8D33-4BC6-894E-74513F9DA354}" type="pres">
      <dgm:prSet presAssocID="{5AFDF8C7-2ABB-40C5-93DC-32F1470C2A6D}" presName="composite4"/>
      <dgm:spPr/>
      <dgm:t>
        <a:bodyPr/>
        <a:lstStyle/>
        <a:p/>
      </dgm:t>
    </dgm:pt>
    <dgm:pt modelId="{484BB0FC-BDFE-405E-89F7-53A8F64BD369}" type="pres">
      <dgm:prSet presAssocID="{5AFDF8C7-2ABB-40C5-93DC-32F1470C2A6D}" presName="background4" presStyleLbl="node4" presStyleIdx="4" presStyleCnt="8"/>
      <dgm:spPr/>
      <dgm:t>
        <a:bodyPr/>
        <a:lstStyle/>
        <a:p/>
      </dgm:t>
    </dgm:pt>
    <dgm:pt modelId="{5B2F1862-9A9B-4D7E-BA83-BAB322605484}" type="pres">
      <dgm:prSet presAssocID="{5AFDF8C7-2ABB-40C5-93DC-32F1470C2A6D}" presName="text4" presStyleLbl="fgAcc4" presStyleIdx="4" presStyleCnt="8">
        <dgm:presLayoutVars>
          <dgm:chPref val="3"/>
        </dgm:presLayoutVars>
      </dgm:prSet>
      <dgm:spPr/>
      <dgm:t>
        <a:bodyPr/>
        <a:lstStyle/>
        <a:p/>
      </dgm:t>
    </dgm:pt>
    <dgm:pt modelId="{22D75EFA-9D69-4763-A0D4-2D0425C51BF2}" type="pres">
      <dgm:prSet presAssocID="{5AFDF8C7-2ABB-40C5-93DC-32F1470C2A6D}" presName="hierChild5"/>
      <dgm:spPr/>
      <dgm:t>
        <a:bodyPr/>
        <a:lstStyle/>
        <a:p/>
      </dgm:t>
    </dgm:pt>
    <dgm:pt modelId="{EE7E2C8B-448D-46CB-B833-15D0F71CCB4E}" type="pres">
      <dgm:prSet presAssocID="{AB120084-86D9-47A4-9C66-81C0A0AA6ACB}" presName="Name17" presStyleLbl="parChTrans1D3" presStyleCnt="4"/>
      <dgm:spPr/>
      <dgm:t>
        <a:bodyPr/>
        <a:lstStyle/>
        <a:p/>
      </dgm:t>
    </dgm:pt>
    <dgm:pt modelId="{EE756442-F8C7-48F4-827E-16D6DAF27EF3}" type="pres">
      <dgm:prSet presAssocID="{35B9DFE1-9B96-4D54-97D8-C22A20BC4FE2}" presName="hierRoot3"/>
      <dgm:spPr/>
      <dgm:t>
        <a:bodyPr/>
        <a:lstStyle/>
        <a:p/>
      </dgm:t>
    </dgm:pt>
    <dgm:pt modelId="{9AFC06EE-B346-4091-980B-4A5E8D60E896}" type="pres">
      <dgm:prSet presAssocID="{35B9DFE1-9B96-4D54-97D8-C22A20BC4FE2}" presName="composite3"/>
      <dgm:spPr/>
      <dgm:t>
        <a:bodyPr/>
        <a:lstStyle/>
        <a:p/>
      </dgm:t>
    </dgm:pt>
    <dgm:pt modelId="{04C2B1F5-6773-459D-B91E-36033A0D3F9C}" type="pres">
      <dgm:prSet presAssocID="{35B9DFE1-9B96-4D54-97D8-C22A20BC4FE2}" presName="background3" presStyleLbl="node3" presStyleIdx="3" presStyleCnt="4"/>
      <dgm:spPr/>
      <dgm:t>
        <a:bodyPr/>
        <a:lstStyle/>
        <a:p/>
      </dgm:t>
    </dgm:pt>
    <dgm:pt modelId="{A5D42160-C267-4F53-814C-FD32D78E41AE}" type="pres">
      <dgm:prSet presAssocID="{35B9DFE1-9B96-4D54-97D8-C22A20BC4FE2}" presName="text3" presStyleLbl="fgAcc3" presStyleIdx="3" presStyleCnt="4">
        <dgm:presLayoutVars>
          <dgm:chPref val="3"/>
        </dgm:presLayoutVars>
      </dgm:prSet>
      <dgm:spPr/>
      <dgm:t>
        <a:bodyPr/>
        <a:lstStyle/>
        <a:p/>
      </dgm:t>
    </dgm:pt>
    <dgm:pt modelId="{3977185A-6BF8-406A-9641-1F91698D3A54}" type="pres">
      <dgm:prSet presAssocID="{35B9DFE1-9B96-4D54-97D8-C22A20BC4FE2}" presName="hierChild4"/>
      <dgm:spPr/>
      <dgm:t>
        <a:bodyPr/>
        <a:lstStyle/>
        <a:p/>
      </dgm:t>
    </dgm:pt>
    <dgm:pt modelId="{8D6F3B54-413E-4D7D-B9DD-0FFAA280EF63}" type="pres">
      <dgm:prSet presAssocID="{4AC73EA0-E145-443F-BA98-47611ACBED30}" presName="Name23" presStyleLbl="parChTrans1D4" presStyleIdx="2" presStyleCnt="8"/>
      <dgm:spPr/>
      <dgm:t>
        <a:bodyPr/>
        <a:lstStyle/>
        <a:p/>
      </dgm:t>
    </dgm:pt>
    <dgm:pt modelId="{7F73D7CD-B62B-445E-908F-6AD9E1DD046D}" type="pres">
      <dgm:prSet presAssocID="{BB1DD64E-AD3C-42F8-90FE-5BAAF9DCB6C4}" presName="hierRoot4"/>
      <dgm:spPr/>
      <dgm:t>
        <a:bodyPr/>
        <a:lstStyle/>
        <a:p/>
      </dgm:t>
    </dgm:pt>
    <dgm:pt modelId="{508D7D29-DAB6-44E5-A748-EAAFECD79C73}" type="pres">
      <dgm:prSet presAssocID="{BB1DD64E-AD3C-42F8-90FE-5BAAF9DCB6C4}" presName="composite4"/>
      <dgm:spPr/>
      <dgm:t>
        <a:bodyPr/>
        <a:lstStyle/>
        <a:p/>
      </dgm:t>
    </dgm:pt>
    <dgm:pt modelId="{205F06E3-DB67-403E-B2D2-7407E3FA576F}" type="pres">
      <dgm:prSet presAssocID="{BB1DD64E-AD3C-42F8-90FE-5BAAF9DCB6C4}" presName="background4" presStyleLbl="node4" presStyleIdx="5" presStyleCnt="8"/>
      <dgm:spPr/>
      <dgm:t>
        <a:bodyPr/>
        <a:lstStyle/>
        <a:p/>
      </dgm:t>
    </dgm:pt>
    <dgm:pt modelId="{9E7719E0-7572-4F2D-839F-0C8CB984FFEF}" type="pres">
      <dgm:prSet presAssocID="{BB1DD64E-AD3C-42F8-90FE-5BAAF9DCB6C4}" presName="text4" presStyleLbl="fgAcc4" presStyleIdx="5" presStyleCnt="8">
        <dgm:presLayoutVars>
          <dgm:chPref val="3"/>
        </dgm:presLayoutVars>
      </dgm:prSet>
      <dgm:spPr/>
      <dgm:t>
        <a:bodyPr/>
        <a:lstStyle/>
        <a:p/>
      </dgm:t>
    </dgm:pt>
    <dgm:pt modelId="{16AEE015-6C24-4D61-ABC0-67E8F0782B0B}" type="pres">
      <dgm:prSet presAssocID="{BB1DD64E-AD3C-42F8-90FE-5BAAF9DCB6C4}" presName="hierChild5"/>
      <dgm:spPr/>
      <dgm:t>
        <a:bodyPr/>
        <a:lstStyle/>
        <a:p/>
      </dgm:t>
    </dgm:pt>
    <dgm:pt modelId="{63AC586C-EB72-4489-BBC3-5130E97872A1}" type="pres">
      <dgm:prSet presAssocID="{F01A701E-585A-4AEB-B975-0F90D7164B7F}" presName="Name23" presStyleLbl="parChTrans1D4" presStyleIdx="1" presStyleCnt="8"/>
      <dgm:spPr/>
      <dgm:t>
        <a:bodyPr/>
        <a:lstStyle/>
        <a:p/>
      </dgm:t>
    </dgm:pt>
    <dgm:pt modelId="{C6BF5A71-A3F0-42AF-ADF6-82D74E43B570}" type="pres">
      <dgm:prSet presAssocID="{BEBA595F-3E72-4099-9E82-93D549C51082}" presName="hierRoot4"/>
      <dgm:spPr/>
      <dgm:t>
        <a:bodyPr/>
        <a:lstStyle/>
        <a:p/>
      </dgm:t>
    </dgm:pt>
    <dgm:pt modelId="{4883CEB0-A564-4DEB-98D4-D6048CB47D18}" type="pres">
      <dgm:prSet presAssocID="{BEBA595F-3E72-4099-9E82-93D549C51082}" presName="composite4"/>
      <dgm:spPr/>
      <dgm:t>
        <a:bodyPr/>
        <a:lstStyle/>
        <a:p/>
      </dgm:t>
    </dgm:pt>
    <dgm:pt modelId="{4C9DB915-36BA-469D-B632-A72B3F047D49}" type="pres">
      <dgm:prSet presAssocID="{BEBA595F-3E72-4099-9E82-93D549C51082}" presName="background4" presStyleLbl="node4" presStyleIdx="6" presStyleCnt="8"/>
      <dgm:spPr/>
      <dgm:t>
        <a:bodyPr/>
        <a:lstStyle/>
        <a:p/>
      </dgm:t>
    </dgm:pt>
    <dgm:pt modelId="{E92D9F3E-009A-43B0-A17D-E335AFDCBD72}" type="pres">
      <dgm:prSet presAssocID="{BEBA595F-3E72-4099-9E82-93D549C51082}" presName="text4" presStyleLbl="fgAcc4" presStyleIdx="6" presStyleCnt="8">
        <dgm:presLayoutVars>
          <dgm:chPref val="3"/>
        </dgm:presLayoutVars>
      </dgm:prSet>
      <dgm:spPr/>
      <dgm:t>
        <a:bodyPr/>
        <a:lstStyle/>
        <a:p/>
      </dgm:t>
    </dgm:pt>
    <dgm:pt modelId="{DAF8DD81-0AC8-4060-BBD5-E46ABC2EBDAA}" type="pres">
      <dgm:prSet presAssocID="{BEBA595F-3E72-4099-9E82-93D549C51082}" presName="hierChild5"/>
      <dgm:spPr/>
      <dgm:t>
        <a:bodyPr/>
        <a:lstStyle/>
        <a:p/>
      </dgm:t>
    </dgm:pt>
    <dgm:pt modelId="{89616822-9A34-4192-AE4B-00B02C51979D}" type="pres">
      <dgm:prSet presAssocID="{C3ED3A73-D327-42CF-94AB-0426A6E4BF1B}" presName="Name23" presStyleLbl="parChTrans1D4" presStyleCnt="8"/>
      <dgm:spPr/>
      <dgm:t>
        <a:bodyPr/>
        <a:lstStyle/>
        <a:p/>
      </dgm:t>
    </dgm:pt>
    <dgm:pt modelId="{169413C1-68C9-4848-B844-7554D994636D}" type="pres">
      <dgm:prSet presAssocID="{D95405E1-189E-4948-94AD-21A8682A3314}" presName="hierRoot4"/>
      <dgm:spPr/>
      <dgm:t>
        <a:bodyPr/>
        <a:lstStyle/>
        <a:p/>
      </dgm:t>
    </dgm:pt>
    <dgm:pt modelId="{8A997B9D-DB50-46A3-AD2E-DBBA55122148}" type="pres">
      <dgm:prSet presAssocID="{D95405E1-189E-4948-94AD-21A8682A3314}" presName="composite4"/>
      <dgm:spPr/>
      <dgm:t>
        <a:bodyPr/>
        <a:lstStyle/>
        <a:p/>
      </dgm:t>
    </dgm:pt>
    <dgm:pt modelId="{E42F9A74-CFDE-4CEC-922B-FC3BCAFB35A1}" type="pres">
      <dgm:prSet presAssocID="{D95405E1-189E-4948-94AD-21A8682A3314}" presName="background4" presStyleLbl="node4" presStyleIdx="7" presStyleCnt="8"/>
      <dgm:spPr/>
      <dgm:t>
        <a:bodyPr/>
        <a:lstStyle/>
        <a:p/>
      </dgm:t>
    </dgm:pt>
    <dgm:pt modelId="{9921AE8C-1632-4B34-929E-A2B61B370024}" type="pres">
      <dgm:prSet presAssocID="{D95405E1-189E-4948-94AD-21A8682A3314}" presName="text4" presStyleLbl="fgAcc4" presStyleIdx="7" presStyleCnt="8">
        <dgm:presLayoutVars>
          <dgm:chPref val="3"/>
        </dgm:presLayoutVars>
      </dgm:prSet>
      <dgm:spPr/>
      <dgm:t>
        <a:bodyPr/>
        <a:lstStyle/>
        <a:p/>
      </dgm:t>
    </dgm:pt>
    <dgm:pt modelId="{7D343BF2-966F-49B8-AC57-2C7A448ECC27}" type="pres">
      <dgm:prSet presAssocID="{D95405E1-189E-4948-94AD-21A8682A3314}" presName="hierChild5"/>
      <dgm:spPr/>
      <dgm:t>
        <a:bodyPr/>
        <a:lstStyle/>
        <a:p/>
      </dgm:t>
    </dgm:pt>
  </dgm:ptLst>
  <dgm:cxnLst>
    <dgm:cxn modelId="{9F566A09-CEBF-40BE-8826-348EEEA62A7C}" srcId="{1B866A41-8C85-4FC4-8B02-A0CF323C89AF}" destId="{EECF686C-600E-49AD-8B72-057147D8DF26}" srcOrd="0" destOrd="0" parTransId="{7F376C3E-3175-44D7-9447-743D92C61838}" sibTransId="{F1CA7881-4E60-4207-858E-DE0AA74C5B0E}"/>
    <dgm:cxn modelId="{6D4CE4D4-47C7-4DDB-A610-289A75595A83}" srcId="{EECF686C-600E-49AD-8B72-057147D8DF26}" destId="{5A3BD175-704E-4A9B-A9A0-4A2289D92F53}" srcOrd="0" destOrd="0" parTransId="{20E1986F-AF75-4F24-83C6-1E6A8A4545E3}" sibTransId="{123432BA-3497-4DFE-8F85-81B5532ABCEF}"/>
    <dgm:cxn modelId="{9A80FED7-E03C-4056-8401-3DB4E85CE15A}" srcId="{5A3BD175-704E-4A9B-A9A0-4A2289D92F53}" destId="{73F957FC-13F9-416E-B26D-D964873CD033}" srcOrd="0" destOrd="0" parTransId="{98985805-6E56-4848-BBF6-0C03899BC96B}" sibTransId="{2FD21039-7A31-4BC4-9D88-6DE3E4B15E23}"/>
    <dgm:cxn modelId="{0185A4B3-AF8F-42CA-8308-9F316347954E}" srcId="{73F957FC-13F9-416E-B26D-D964873CD033}" destId="{22CD3A85-E729-4459-97B9-DDB2B10D95C9}" srcOrd="0" destOrd="0" parTransId="{F44D2DFB-3CFB-4D21-B2A6-DE390C476AA0}" sibTransId="{4A46CB99-9F0D-43FC-AAD1-95FCB866DF11}"/>
    <dgm:cxn modelId="{FB466456-69F6-4EB7-A9E1-0C5F6BF8FC0F}" srcId="{73F957FC-13F9-416E-B26D-D964873CD033}" destId="{9A0926A2-E0B1-4EDE-9618-13FDC68A3B13}" srcOrd="1" destOrd="0" parTransId="{191AEB13-0294-448F-908D-2E934FD169D9}" sibTransId="{EE0F189D-6EC4-417D-ABF9-58A9E6153868}"/>
    <dgm:cxn modelId="{883790DB-F15A-466E-927E-58D6875B1ACD}" srcId="{5A3BD175-704E-4A9B-A9A0-4A2289D92F53}" destId="{09502E5B-4E5E-4AC0-A945-399142771FEC}" srcOrd="1" destOrd="0" parTransId="{EAE1EFEA-E958-4118-9057-CDDE61CAAD0F}" sibTransId="{6EA7C9F1-8EFF-4B99-9CFD-742993766872}"/>
    <dgm:cxn modelId="{C131A2FD-5FC5-4DCF-895A-13D13126B69F}" srcId="{09502E5B-4E5E-4AC0-A945-399142771FEC}" destId="{B3A7A6C4-B2E3-49E7-8B0D-4BE8D8926410}" srcOrd="0" destOrd="0" parTransId="{98734965-8FB6-4335-BFF5-BBC4B6DBE1C5}" sibTransId="{122D794E-3567-4183-9B02-7033B028D0DC}"/>
    <dgm:cxn modelId="{CAF9C8A0-9005-4684-B3C4-AE39B0D44FE3}" srcId="{09502E5B-4E5E-4AC0-A945-399142771FEC}" destId="{698FAC52-62AE-4109-A0CE-31D84903A155}" srcOrd="1" destOrd="0" parTransId="{87D866B7-ACBA-4665-9E1D-31A143C03A31}" sibTransId="{DB859882-8FF6-45DA-BF5B-98FF514D3661}"/>
    <dgm:cxn modelId="{69E5E434-8767-4DF7-8570-6D7C15206E07}" srcId="{EECF686C-600E-49AD-8B72-057147D8DF26}" destId="{95F18209-245E-495B-A3D4-7474846CA0CA}" srcOrd="1" destOrd="0" parTransId="{D7C01E0E-35E9-48F1-B3B4-7886DC1C2A9B}" sibTransId="{7EE9F4C4-968E-4CBA-88C9-F7AA4D2C0FE4}"/>
    <dgm:cxn modelId="{3003199D-F724-4D61-B37D-DCC3CB533B37}" srcId="{95F18209-245E-495B-A3D4-7474846CA0CA}" destId="{0CA2EE31-4D56-4D71-92CB-E0D41AFD1FEC}" srcOrd="0" destOrd="0" parTransId="{CC432BE0-C918-4D80-B275-7FDD3A57D20C}" sibTransId="{A1005A2F-E4E0-4946-9878-5C10D2FF5FDE}"/>
    <dgm:cxn modelId="{9024CFAA-82F3-4FB5-A528-BDD7D9126CFE}" srcId="{0CA2EE31-4D56-4D71-92CB-E0D41AFD1FEC}" destId="{5AFDF8C7-2ABB-40C5-93DC-32F1470C2A6D}" srcOrd="0" destOrd="0" parTransId="{43735495-839A-429E-98FE-882481A01F5A}" sibTransId="{81631655-EBCF-442E-BF33-AD1E5772D9EC}"/>
    <dgm:cxn modelId="{A3544EA0-B0ED-4C02-86BC-963C62D340BB}" srcId="{95F18209-245E-495B-A3D4-7474846CA0CA}" destId="{35B9DFE1-9B96-4D54-97D8-C22A20BC4FE2}" srcOrd="1" destOrd="0" parTransId="{AB120084-86D9-47A4-9C66-81C0A0AA6ACB}" sibTransId="{CE8381C7-BF04-40B8-97DD-C18A1916966E}"/>
    <dgm:cxn modelId="{DC48E9B3-017D-413D-A1DD-2059AA159B6F}" srcId="{35B9DFE1-9B96-4D54-97D8-C22A20BC4FE2}" destId="{BB1DD64E-AD3C-42F8-90FE-5BAAF9DCB6C4}" srcOrd="0" destOrd="0" parTransId="{4AC73EA0-E145-443F-BA98-47611ACBED30}" sibTransId="{F6A58D3D-5253-41B7-8451-5FFEA682D447}"/>
    <dgm:cxn modelId="{91633D0A-2E24-409E-B559-F340650798E7}" srcId="{35B9DFE1-9B96-4D54-97D8-C22A20BC4FE2}" destId="{BEBA595F-3E72-4099-9E82-93D549C51082}" srcOrd="1" destOrd="0" parTransId="{F01A701E-585A-4AEB-B975-0F90D7164B7F}" sibTransId="{23DD2409-CC7D-4987-860D-E305CE1DA09E}"/>
    <dgm:cxn modelId="{CF73E70D-4720-4395-95DE-89B69AAA5D06}" srcId="{35B9DFE1-9B96-4D54-97D8-C22A20BC4FE2}" destId="{D95405E1-189E-4948-94AD-21A8682A3314}" srcOrd="2" destOrd="0" parTransId="{C3ED3A73-D327-42CF-94AB-0426A6E4BF1B}" sibTransId="{CB39A8CA-2BD0-49FF-9357-AEC988E9E613}"/>
    <dgm:cxn modelId="{2EADD477-6A2C-42BF-B650-7437FB4B5993}" type="presOf" srcId="{1B866A41-8C85-4FC4-8B02-A0CF323C89AF}" destId="{07AACAA0-8AD0-4039-A5B5-89BC7EE02285}" srcOrd="0" destOrd="0" presId="urn:microsoft.com/office/officeart/2005/8/layout/hierarchy1"/>
    <dgm:cxn modelId="{17B4188C-2DF0-418F-B5F6-2913D08B9A1B}" type="presParOf" srcId="{07AACAA0-8AD0-4039-A5B5-89BC7EE02285}" destId="{6775D4AF-A840-4511-BCF7-47E6275B212A}" srcOrd="0" destOrd="0" presId="urn:microsoft.com/office/officeart/2005/8/layout/hierarchy1"/>
    <dgm:cxn modelId="{8FF8E2F4-793E-40EC-826E-DDCAAA64B7FE}" type="presParOf" srcId="{6775D4AF-A840-4511-BCF7-47E6275B212A}" destId="{5D190E51-C06C-4536-9CAE-493F464B5A6B}" srcOrd="0" destOrd="0" presId="urn:microsoft.com/office/officeart/2005/8/layout/hierarchy1"/>
    <dgm:cxn modelId="{F13BF02A-0877-4F7E-ACEE-733B4797AC38}" type="presParOf" srcId="{5D190E51-C06C-4536-9CAE-493F464B5A6B}" destId="{7A1DFD95-13A8-4457-B6CD-F1073BF66F02}" srcOrd="0" destOrd="0" presId="urn:microsoft.com/office/officeart/2005/8/layout/hierarchy1"/>
    <dgm:cxn modelId="{51ACF88E-9A79-4B44-BEF6-906136EAB492}" type="presParOf" srcId="{5D190E51-C06C-4536-9CAE-493F464B5A6B}" destId="{A37A412E-8C44-497A-9628-101DC2CB39D4}" srcOrd="1" destOrd="0" presId="urn:microsoft.com/office/officeart/2005/8/layout/hierarchy1"/>
    <dgm:cxn modelId="{6FDCC7C8-C4E2-4A98-B961-4FAAE760EAF5}" type="presOf" srcId="{EECF686C-600E-49AD-8B72-057147D8DF26}" destId="{A37A412E-8C44-497A-9628-101DC2CB39D4}" srcOrd="0" destOrd="0" presId="urn:microsoft.com/office/officeart/2005/8/layout/hierarchy1"/>
    <dgm:cxn modelId="{D183B575-2FF6-4329-906C-4AEFCFDE9388}" type="presParOf" srcId="{6775D4AF-A840-4511-BCF7-47E6275B212A}" destId="{D1F59FE4-4FDE-4E4A-BC4E-B12AE8F45587}" srcOrd="1" destOrd="0" presId="urn:microsoft.com/office/officeart/2005/8/layout/hierarchy1"/>
    <dgm:cxn modelId="{DD4A4566-5A65-4D09-8BF2-1BBE711EAF8A}" type="presParOf" srcId="{D1F59FE4-4FDE-4E4A-BC4E-B12AE8F45587}" destId="{66AB31A5-15B9-4435-A0D8-9C919DD45866}" srcOrd="0" destOrd="0" presId="urn:microsoft.com/office/officeart/2005/8/layout/hierarchy1"/>
    <dgm:cxn modelId="{A0FA466D-293A-432C-BAB9-A6E57DBC21DF}" type="presOf" srcId="{20E1986F-AF75-4F24-83C6-1E6A8A4545E3}" destId="{66AB31A5-15B9-4435-A0D8-9C919DD45866}" srcOrd="0" destOrd="0" presId="urn:microsoft.com/office/officeart/2005/8/layout/hierarchy1"/>
    <dgm:cxn modelId="{C91C81CB-0B3E-45D7-8448-E1E40CF8B379}" type="presParOf" srcId="{D1F59FE4-4FDE-4E4A-BC4E-B12AE8F45587}" destId="{A363C30E-1793-4C5F-8587-3061C40B9BF8}" srcOrd="1" destOrd="0" presId="urn:microsoft.com/office/officeart/2005/8/layout/hierarchy1"/>
    <dgm:cxn modelId="{ED3B52F1-3DB6-477C-ABE0-3DC1D7AB6901}" type="presParOf" srcId="{A363C30E-1793-4C5F-8587-3061C40B9BF8}" destId="{A92FF78B-B5CD-4705-9855-07EC757D39C3}" srcOrd="0" destOrd="0" presId="urn:microsoft.com/office/officeart/2005/8/layout/hierarchy1"/>
    <dgm:cxn modelId="{93E125C2-D151-4A42-8653-923C92D19E9E}" type="presParOf" srcId="{A92FF78B-B5CD-4705-9855-07EC757D39C3}" destId="{0BE22AF1-4102-4DE5-84F5-825237A17DF0}" srcOrd="0" destOrd="0" presId="urn:microsoft.com/office/officeart/2005/8/layout/hierarchy1"/>
    <dgm:cxn modelId="{4AB1B32F-96C4-4D97-AB7D-E56BF0E004F1}" type="presParOf" srcId="{A92FF78B-B5CD-4705-9855-07EC757D39C3}" destId="{79CA8A4A-C347-4543-9502-D6BE1605A561}" srcOrd="1" destOrd="0" presId="urn:microsoft.com/office/officeart/2005/8/layout/hierarchy1"/>
    <dgm:cxn modelId="{60CAADA7-7368-4923-949E-BA8994259AEE}" type="presOf" srcId="{5A3BD175-704E-4A9B-A9A0-4A2289D92F53}" destId="{79CA8A4A-C347-4543-9502-D6BE1605A561}" srcOrd="0" destOrd="0" presId="urn:microsoft.com/office/officeart/2005/8/layout/hierarchy1"/>
    <dgm:cxn modelId="{C8B49052-E9D0-44FE-ADAB-D59BF57E984E}" type="presParOf" srcId="{A363C30E-1793-4C5F-8587-3061C40B9BF8}" destId="{04146D15-34A3-4352-B6D2-AB8D8BFB7D5F}" srcOrd="1" destOrd="0" presId="urn:microsoft.com/office/officeart/2005/8/layout/hierarchy1"/>
    <dgm:cxn modelId="{A251618B-2E84-4461-8256-D1F901119471}" type="presParOf" srcId="{04146D15-34A3-4352-B6D2-AB8D8BFB7D5F}" destId="{D4ADE3A5-6385-4305-9DA3-6E5D14DE241F}" srcOrd="0" destOrd="0" presId="urn:microsoft.com/office/officeart/2005/8/layout/hierarchy1"/>
    <dgm:cxn modelId="{EE66FA01-7705-4650-B48F-7A97417BD7FF}" type="presOf" srcId="{98985805-6E56-4848-BBF6-0C03899BC96B}" destId="{D4ADE3A5-6385-4305-9DA3-6E5D14DE241F}" srcOrd="0" destOrd="0" presId="urn:microsoft.com/office/officeart/2005/8/layout/hierarchy1"/>
    <dgm:cxn modelId="{C1F847B8-DDB3-4C47-9931-9923307EF595}" type="presParOf" srcId="{04146D15-34A3-4352-B6D2-AB8D8BFB7D5F}" destId="{7C62DCE9-114E-43BE-BF63-17964ED1DD80}" srcOrd="1" destOrd="0" presId="urn:microsoft.com/office/officeart/2005/8/layout/hierarchy1"/>
    <dgm:cxn modelId="{2D0B90C2-04A5-4DE9-B542-46084C59CE79}" type="presParOf" srcId="{7C62DCE9-114E-43BE-BF63-17964ED1DD80}" destId="{77109300-4C12-4729-8708-6DBF0572518B}" srcOrd="0" destOrd="0" presId="urn:microsoft.com/office/officeart/2005/8/layout/hierarchy1"/>
    <dgm:cxn modelId="{2F38F206-8852-4E2C-A87F-4629BAB60222}" type="presParOf" srcId="{77109300-4C12-4729-8708-6DBF0572518B}" destId="{C15F1A16-0FE0-4B0E-A5AC-28DE950B68B4}" srcOrd="0" destOrd="0" presId="urn:microsoft.com/office/officeart/2005/8/layout/hierarchy1"/>
    <dgm:cxn modelId="{BB08692D-F9F4-42D9-9DC4-FD5BA7C40C5A}" type="presParOf" srcId="{77109300-4C12-4729-8708-6DBF0572518B}" destId="{B9B87FA0-9A81-4FF1-BAE6-E4316F348319}" srcOrd="1" destOrd="0" presId="urn:microsoft.com/office/officeart/2005/8/layout/hierarchy1"/>
    <dgm:cxn modelId="{89601061-918A-4051-BAE4-AF23B1D3F4A1}" type="presOf" srcId="{73F957FC-13F9-416E-B26D-D964873CD033}" destId="{B9B87FA0-9A81-4FF1-BAE6-E4316F348319}" srcOrd="0" destOrd="0" presId="urn:microsoft.com/office/officeart/2005/8/layout/hierarchy1"/>
    <dgm:cxn modelId="{0D78245E-4E20-42B8-BAD5-E972A4D50655}" type="presParOf" srcId="{7C62DCE9-114E-43BE-BF63-17964ED1DD80}" destId="{FFF60E87-2991-4307-B2FD-D025FA88AA27}" srcOrd="1" destOrd="0" presId="urn:microsoft.com/office/officeart/2005/8/layout/hierarchy1"/>
    <dgm:cxn modelId="{32F9A5B8-CF6C-4BF9-A097-D3C6517E5C52}" type="presParOf" srcId="{FFF60E87-2991-4307-B2FD-D025FA88AA27}" destId="{C895FD34-728A-45C5-9E2A-E326105283BB}" srcOrd="0" destOrd="0" presId="urn:microsoft.com/office/officeart/2005/8/layout/hierarchy1"/>
    <dgm:cxn modelId="{DFEC35FC-F942-4271-BB4D-DE6C483A3D5C}" type="presOf" srcId="{F44D2DFB-3CFB-4D21-B2A6-DE390C476AA0}" destId="{C895FD34-728A-45C5-9E2A-E326105283BB}" srcOrd="0" destOrd="0" presId="urn:microsoft.com/office/officeart/2005/8/layout/hierarchy1"/>
    <dgm:cxn modelId="{8F479D8C-83D1-4E3A-B093-06D31370B302}" type="presParOf" srcId="{FFF60E87-2991-4307-B2FD-D025FA88AA27}" destId="{2A4B8B7D-7EB7-4E0A-B945-4190ED3F43B7}" srcOrd="1" destOrd="0" presId="urn:microsoft.com/office/officeart/2005/8/layout/hierarchy1"/>
    <dgm:cxn modelId="{D544EB53-547E-4281-A827-8C7426D3F257}" type="presParOf" srcId="{2A4B8B7D-7EB7-4E0A-B945-4190ED3F43B7}" destId="{3C11560C-F9BE-4A3B-B39B-413DEC5C38C5}" srcOrd="0" destOrd="0" presId="urn:microsoft.com/office/officeart/2005/8/layout/hierarchy1"/>
    <dgm:cxn modelId="{B3EA36CD-6BC5-480F-805D-F8D0A7857A1B}" type="presParOf" srcId="{3C11560C-F9BE-4A3B-B39B-413DEC5C38C5}" destId="{DBB27029-3DB1-40E1-90EE-035E415A3F8C}" srcOrd="0" destOrd="0" presId="urn:microsoft.com/office/officeart/2005/8/layout/hierarchy1"/>
    <dgm:cxn modelId="{59174037-47D1-4B37-AB9D-F66F812428D2}" type="presParOf" srcId="{3C11560C-F9BE-4A3B-B39B-413DEC5C38C5}" destId="{FA1DFBF2-9C2A-4D9A-A588-261D6F595FBD}" srcOrd="1" destOrd="0" presId="urn:microsoft.com/office/officeart/2005/8/layout/hierarchy1"/>
    <dgm:cxn modelId="{F2C0C09E-9DE7-4010-B881-1D656B4F93FE}" type="presOf" srcId="{22CD3A85-E729-4459-97B9-DDB2B10D95C9}" destId="{FA1DFBF2-9C2A-4D9A-A588-261D6F595FBD}" srcOrd="0" destOrd="0" presId="urn:microsoft.com/office/officeart/2005/8/layout/hierarchy1"/>
    <dgm:cxn modelId="{022EF65D-4C85-4432-8191-46BAACCEC60C}" type="presParOf" srcId="{2A4B8B7D-7EB7-4E0A-B945-4190ED3F43B7}" destId="{96E49CEC-7AEC-4970-A155-E737B311BDCA}" srcOrd="1" destOrd="0" presId="urn:microsoft.com/office/officeart/2005/8/layout/hierarchy1"/>
    <dgm:cxn modelId="{774F4D6B-C192-404C-85C3-D0D42A266E72}" type="presParOf" srcId="{FFF60E87-2991-4307-B2FD-D025FA88AA27}" destId="{3DBE6677-3CED-4364-929B-058359FCECE7}" srcOrd="2" destOrd="0" presId="urn:microsoft.com/office/officeart/2005/8/layout/hierarchy1"/>
    <dgm:cxn modelId="{CA79226C-19CE-4C6E-81B0-18949C7F55AA}" type="presOf" srcId="{191AEB13-0294-448F-908D-2E934FD169D9}" destId="{3DBE6677-3CED-4364-929B-058359FCECE7}" srcOrd="0" destOrd="0" presId="urn:microsoft.com/office/officeart/2005/8/layout/hierarchy1"/>
    <dgm:cxn modelId="{B864A2B6-2881-4421-A30C-AB6C6A26B451}" type="presParOf" srcId="{FFF60E87-2991-4307-B2FD-D025FA88AA27}" destId="{FBF5B198-F81D-4AAE-A2F8-D5025F7EE1B0}" srcOrd="3" destOrd="0" presId="urn:microsoft.com/office/officeart/2005/8/layout/hierarchy1"/>
    <dgm:cxn modelId="{1B6B9B74-007D-48E8-8754-ACB7BB9F81FC}" type="presParOf" srcId="{FBF5B198-F81D-4AAE-A2F8-D5025F7EE1B0}" destId="{8331ED06-2915-458B-85E7-30C40C10A23C}" srcOrd="0" destOrd="0" presId="urn:microsoft.com/office/officeart/2005/8/layout/hierarchy1"/>
    <dgm:cxn modelId="{3FF9586C-FA50-44F9-B54C-7D5BCE35173E}" type="presParOf" srcId="{8331ED06-2915-458B-85E7-30C40C10A23C}" destId="{9C7FACF4-FA5F-4CA1-82A1-D9B33D64A0D3}" srcOrd="0" destOrd="0" presId="urn:microsoft.com/office/officeart/2005/8/layout/hierarchy1"/>
    <dgm:cxn modelId="{99CFEDA6-30FA-4164-9DBC-796AF634919C}" type="presParOf" srcId="{8331ED06-2915-458B-85E7-30C40C10A23C}" destId="{A54F642D-3E7F-45D2-9C10-7538092DF0ED}" srcOrd="1" destOrd="0" presId="urn:microsoft.com/office/officeart/2005/8/layout/hierarchy1"/>
    <dgm:cxn modelId="{2381EE6F-10FC-43A3-90FE-7C0A33D86A22}" type="presOf" srcId="{9A0926A2-E0B1-4EDE-9618-13FDC68A3B13}" destId="{A54F642D-3E7F-45D2-9C10-7538092DF0ED}" srcOrd="0" destOrd="0" presId="urn:microsoft.com/office/officeart/2005/8/layout/hierarchy1"/>
    <dgm:cxn modelId="{1248FB48-DED4-4813-81E7-5D37EF444DBB}" type="presParOf" srcId="{FBF5B198-F81D-4AAE-A2F8-D5025F7EE1B0}" destId="{3435A610-AD45-4E2E-B180-543A58226C34}" srcOrd="1" destOrd="0" presId="urn:microsoft.com/office/officeart/2005/8/layout/hierarchy1"/>
    <dgm:cxn modelId="{533C5549-8D5A-4AE0-9B75-DD09090821EF}" type="presParOf" srcId="{04146D15-34A3-4352-B6D2-AB8D8BFB7D5F}" destId="{2B6188BA-71AB-492E-9DCE-D7D348C9639B}" srcOrd="2" destOrd="0" presId="urn:microsoft.com/office/officeart/2005/8/layout/hierarchy1"/>
    <dgm:cxn modelId="{EE53DD81-7381-4079-8DF7-EABBFD395C59}" type="presOf" srcId="{EAE1EFEA-E958-4118-9057-CDDE61CAAD0F}" destId="{2B6188BA-71AB-492E-9DCE-D7D348C9639B}" srcOrd="0" destOrd="0" presId="urn:microsoft.com/office/officeart/2005/8/layout/hierarchy1"/>
    <dgm:cxn modelId="{0CEFCAF6-65C9-4DA8-B11D-8625BA688836}" type="presParOf" srcId="{04146D15-34A3-4352-B6D2-AB8D8BFB7D5F}" destId="{060FF906-2E91-4EE9-A7B7-2E7ED612AFC2}" srcOrd="3" destOrd="0" presId="urn:microsoft.com/office/officeart/2005/8/layout/hierarchy1"/>
    <dgm:cxn modelId="{FDD82F6D-99B6-4928-AA42-D6E9FD4CE019}" type="presParOf" srcId="{060FF906-2E91-4EE9-A7B7-2E7ED612AFC2}" destId="{C85FD634-1FB8-46D5-921F-D225EF10DF32}" srcOrd="0" destOrd="0" presId="urn:microsoft.com/office/officeart/2005/8/layout/hierarchy1"/>
    <dgm:cxn modelId="{AE55F4FA-89DC-4F78-ADAD-B06821268C57}" type="presParOf" srcId="{C85FD634-1FB8-46D5-921F-D225EF10DF32}" destId="{27DF2691-48B5-410C-B167-9EED5A56FE1A}" srcOrd="0" destOrd="0" presId="urn:microsoft.com/office/officeart/2005/8/layout/hierarchy1"/>
    <dgm:cxn modelId="{5B84AAFC-256C-4394-90A8-048DB43B23BC}" type="presParOf" srcId="{C85FD634-1FB8-46D5-921F-D225EF10DF32}" destId="{BCE7A8FC-EB8F-49CD-9C97-A9AA2A4CF993}" srcOrd="1" destOrd="0" presId="urn:microsoft.com/office/officeart/2005/8/layout/hierarchy1"/>
    <dgm:cxn modelId="{452419DB-E044-4484-BBC2-14133B21F446}" type="presOf" srcId="{09502E5B-4E5E-4AC0-A945-399142771FEC}" destId="{BCE7A8FC-EB8F-49CD-9C97-A9AA2A4CF993}" srcOrd="0" destOrd="0" presId="urn:microsoft.com/office/officeart/2005/8/layout/hierarchy1"/>
    <dgm:cxn modelId="{6A721AD6-B3F7-4EE5-8746-FA5E7020B2BF}" type="presParOf" srcId="{060FF906-2E91-4EE9-A7B7-2E7ED612AFC2}" destId="{C7B454E4-1CC2-4BED-8CFE-F4AA351AECE8}" srcOrd="1" destOrd="0" presId="urn:microsoft.com/office/officeart/2005/8/layout/hierarchy1"/>
    <dgm:cxn modelId="{A10B0442-FB79-4579-905B-FC204812E33F}" type="presParOf" srcId="{C7B454E4-1CC2-4BED-8CFE-F4AA351AECE8}" destId="{F96BF92D-D18C-4530-84EA-021FEF4B991E}" srcOrd="0" destOrd="0" presId="urn:microsoft.com/office/officeart/2005/8/layout/hierarchy1"/>
    <dgm:cxn modelId="{CB56EB25-FB10-49AD-B8BF-44EB841CCC10}" type="presOf" srcId="{98734965-8FB6-4335-BFF5-BBC4B6DBE1C5}" destId="{F96BF92D-D18C-4530-84EA-021FEF4B991E}" srcOrd="0" destOrd="0" presId="urn:microsoft.com/office/officeart/2005/8/layout/hierarchy1"/>
    <dgm:cxn modelId="{7F6BA0AB-A4C8-4520-A9F3-99AE3E5599F4}" type="presParOf" srcId="{C7B454E4-1CC2-4BED-8CFE-F4AA351AECE8}" destId="{64CFEFB6-9122-4CAB-A233-FD3E526EBC2F}" srcOrd="1" destOrd="0" presId="urn:microsoft.com/office/officeart/2005/8/layout/hierarchy1"/>
    <dgm:cxn modelId="{5537EF82-11F2-4532-B440-9D028D38AB62}" type="presParOf" srcId="{64CFEFB6-9122-4CAB-A233-FD3E526EBC2F}" destId="{F1573AF2-89EF-4F5E-BA67-4A670DA7DBD3}" srcOrd="0" destOrd="0" presId="urn:microsoft.com/office/officeart/2005/8/layout/hierarchy1"/>
    <dgm:cxn modelId="{A014F4D9-B31A-4EBD-890B-E6A2A7FC3DBF}" type="presParOf" srcId="{F1573AF2-89EF-4F5E-BA67-4A670DA7DBD3}" destId="{4BE53201-8A08-4EDE-9A11-2D4E9F026F4B}" srcOrd="0" destOrd="0" presId="urn:microsoft.com/office/officeart/2005/8/layout/hierarchy1"/>
    <dgm:cxn modelId="{182C6763-FDB6-4A1C-81E9-7CA75FBE7D20}" type="presParOf" srcId="{F1573AF2-89EF-4F5E-BA67-4A670DA7DBD3}" destId="{8B68F3F3-1CE0-4CFD-9FE1-D40DD35A63D7}" srcOrd="1" destOrd="0" presId="urn:microsoft.com/office/officeart/2005/8/layout/hierarchy1"/>
    <dgm:cxn modelId="{01C1BA0B-44BE-4721-A7D4-814E63CCB7AD}" type="presOf" srcId="{B3A7A6C4-B2E3-49E7-8B0D-4BE8D8926410}" destId="{8B68F3F3-1CE0-4CFD-9FE1-D40DD35A63D7}" srcOrd="0" destOrd="0" presId="urn:microsoft.com/office/officeart/2005/8/layout/hierarchy1"/>
    <dgm:cxn modelId="{7799A7ED-F394-486F-9A2B-D85812D35ADE}" type="presParOf" srcId="{64CFEFB6-9122-4CAB-A233-FD3E526EBC2F}" destId="{A89404A5-4188-4AE8-AA67-C0801D474149}" srcOrd="1" destOrd="0" presId="urn:microsoft.com/office/officeart/2005/8/layout/hierarchy1"/>
    <dgm:cxn modelId="{7B5E6A44-A390-491A-8E8D-7AE7DC4C4203}" type="presParOf" srcId="{C7B454E4-1CC2-4BED-8CFE-F4AA351AECE8}" destId="{9E19B5F4-F281-4932-B9AA-41EC5F0CD282}" srcOrd="2" destOrd="0" presId="urn:microsoft.com/office/officeart/2005/8/layout/hierarchy1"/>
    <dgm:cxn modelId="{5282F288-59DF-4A97-8DE2-B0DD268586EE}" type="presOf" srcId="{87D866B7-ACBA-4665-9E1D-31A143C03A31}" destId="{9E19B5F4-F281-4932-B9AA-41EC5F0CD282}" srcOrd="0" destOrd="0" presId="urn:microsoft.com/office/officeart/2005/8/layout/hierarchy1"/>
    <dgm:cxn modelId="{DE21C6D2-17C4-4402-B9EC-E47D5A3B2CB3}" type="presParOf" srcId="{C7B454E4-1CC2-4BED-8CFE-F4AA351AECE8}" destId="{975E4EB9-B5C2-4131-B060-BA09645B15A5}" srcOrd="3" destOrd="0" presId="urn:microsoft.com/office/officeart/2005/8/layout/hierarchy1"/>
    <dgm:cxn modelId="{E6E312CE-6A05-4701-9419-98C21A63C7A7}" type="presParOf" srcId="{975E4EB9-B5C2-4131-B060-BA09645B15A5}" destId="{E59D8306-51D5-426B-AEB0-9035DFB019F2}" srcOrd="0" destOrd="0" presId="urn:microsoft.com/office/officeart/2005/8/layout/hierarchy1"/>
    <dgm:cxn modelId="{19B0391D-F205-4142-9F1B-E0C2CD34D902}" type="presParOf" srcId="{E59D8306-51D5-426B-AEB0-9035DFB019F2}" destId="{DFAB9738-47C9-4D6B-A709-F707A2180C19}" srcOrd="0" destOrd="0" presId="urn:microsoft.com/office/officeart/2005/8/layout/hierarchy1"/>
    <dgm:cxn modelId="{68A92655-F127-4805-902A-CB925E9EF2B4}" type="presParOf" srcId="{E59D8306-51D5-426B-AEB0-9035DFB019F2}" destId="{B9AC08AE-252B-4F58-B9C0-E12651527793}" srcOrd="1" destOrd="0" presId="urn:microsoft.com/office/officeart/2005/8/layout/hierarchy1"/>
    <dgm:cxn modelId="{B49A7696-1F27-48D9-B116-F17F96C2B07D}" type="presOf" srcId="{698FAC52-62AE-4109-A0CE-31D84903A155}" destId="{B9AC08AE-252B-4F58-B9C0-E12651527793}" srcOrd="0" destOrd="0" presId="urn:microsoft.com/office/officeart/2005/8/layout/hierarchy1"/>
    <dgm:cxn modelId="{8A3B7E03-863B-4019-9D1D-B989F7B52E5C}" type="presParOf" srcId="{975E4EB9-B5C2-4131-B060-BA09645B15A5}" destId="{DB6603BA-D9B1-4E55-8D75-771525F9B7A1}" srcOrd="1" destOrd="0" presId="urn:microsoft.com/office/officeart/2005/8/layout/hierarchy1"/>
    <dgm:cxn modelId="{1F3A5747-FC61-4199-AB75-C3E0AAA44951}" type="presParOf" srcId="{D1F59FE4-4FDE-4E4A-BC4E-B12AE8F45587}" destId="{B78E7B7F-97B3-46A8-AA19-4AB76B2F88A4}" srcOrd="2" destOrd="0" presId="urn:microsoft.com/office/officeart/2005/8/layout/hierarchy1"/>
    <dgm:cxn modelId="{4E1CA079-9E3A-4587-A773-8A14AF6493FF}" type="presOf" srcId="{D7C01E0E-35E9-48F1-B3B4-7886DC1C2A9B}" destId="{B78E7B7F-97B3-46A8-AA19-4AB76B2F88A4}" srcOrd="0" destOrd="0" presId="urn:microsoft.com/office/officeart/2005/8/layout/hierarchy1"/>
    <dgm:cxn modelId="{A17E4420-ED6C-4961-9D22-112FBA71C4C7}" type="presParOf" srcId="{D1F59FE4-4FDE-4E4A-BC4E-B12AE8F45587}" destId="{422F9DD9-6BBA-44C1-B292-CCE3609571F2}" srcOrd="3" destOrd="0" presId="urn:microsoft.com/office/officeart/2005/8/layout/hierarchy1"/>
    <dgm:cxn modelId="{7191E811-1924-40C0-9B0C-8A55B61D0A66}" type="presParOf" srcId="{422F9DD9-6BBA-44C1-B292-CCE3609571F2}" destId="{0BDF8906-505F-4998-9FA4-E03BA7460B5E}" srcOrd="0" destOrd="0" presId="urn:microsoft.com/office/officeart/2005/8/layout/hierarchy1"/>
    <dgm:cxn modelId="{583078DB-6331-438D-9F7A-C886EB8D962D}" type="presParOf" srcId="{0BDF8906-505F-4998-9FA4-E03BA7460B5E}" destId="{3B94A677-ACEC-41C5-A081-4CCADED7D78F}" srcOrd="0" destOrd="0" presId="urn:microsoft.com/office/officeart/2005/8/layout/hierarchy1"/>
    <dgm:cxn modelId="{48F96D60-0B58-4254-836F-6981854D402A}" type="presParOf" srcId="{0BDF8906-505F-4998-9FA4-E03BA7460B5E}" destId="{3C6A93C6-7C84-4FE8-B27A-2F0EBF923067}" srcOrd="1" destOrd="0" presId="urn:microsoft.com/office/officeart/2005/8/layout/hierarchy1"/>
    <dgm:cxn modelId="{35595B31-4B48-427C-A8A2-62964997A0F9}" type="presOf" srcId="{95F18209-245E-495B-A3D4-7474846CA0CA}" destId="{3C6A93C6-7C84-4FE8-B27A-2F0EBF923067}" srcOrd="0" destOrd="0" presId="urn:microsoft.com/office/officeart/2005/8/layout/hierarchy1"/>
    <dgm:cxn modelId="{C4774657-8A42-4502-97AA-EE9A43642FCE}" type="presParOf" srcId="{422F9DD9-6BBA-44C1-B292-CCE3609571F2}" destId="{61A38726-4C75-4B58-A510-A78875913F96}" srcOrd="1" destOrd="0" presId="urn:microsoft.com/office/officeart/2005/8/layout/hierarchy1"/>
    <dgm:cxn modelId="{4FCCFBC9-28EC-4BE9-B727-C1AD8A9F76E3}" type="presParOf" srcId="{61A38726-4C75-4B58-A510-A78875913F96}" destId="{34F3FA37-A543-4320-A2CC-FC1FDC528D29}" srcOrd="0" destOrd="0" presId="urn:microsoft.com/office/officeart/2005/8/layout/hierarchy1"/>
    <dgm:cxn modelId="{48D53A69-BFAA-4EDF-8870-F92EAFD90C44}" type="presOf" srcId="{CC432BE0-C918-4D80-B275-7FDD3A57D20C}" destId="{34F3FA37-A543-4320-A2CC-FC1FDC528D29}" srcOrd="0" destOrd="0" presId="urn:microsoft.com/office/officeart/2005/8/layout/hierarchy1"/>
    <dgm:cxn modelId="{39232C52-9F66-4A34-9023-9FFFD6841A8A}" type="presParOf" srcId="{61A38726-4C75-4B58-A510-A78875913F96}" destId="{8D6ABBBA-738B-4100-9BC0-8A6C04348F23}" srcOrd="1" destOrd="0" presId="urn:microsoft.com/office/officeart/2005/8/layout/hierarchy1"/>
    <dgm:cxn modelId="{C3567B81-2111-4472-A2EC-F33E77C23C21}" type="presParOf" srcId="{8D6ABBBA-738B-4100-9BC0-8A6C04348F23}" destId="{5E0EC483-D63D-4BE9-A173-78B691B414BC}" srcOrd="0" destOrd="0" presId="urn:microsoft.com/office/officeart/2005/8/layout/hierarchy1"/>
    <dgm:cxn modelId="{4AAF4F3F-822A-4C9B-AB86-7291CBC0834E}" type="presParOf" srcId="{5E0EC483-D63D-4BE9-A173-78B691B414BC}" destId="{DA65EB71-65CA-4EBE-9C8B-FF8B8B0F33C4}" srcOrd="0" destOrd="0" presId="urn:microsoft.com/office/officeart/2005/8/layout/hierarchy1"/>
    <dgm:cxn modelId="{D67DA7D6-9339-4898-BA15-91E73813C0FD}" type="presParOf" srcId="{5E0EC483-D63D-4BE9-A173-78B691B414BC}" destId="{CCF29C96-3C63-4B08-A0FF-8ED2A47CB51F}" srcOrd="1" destOrd="0" presId="urn:microsoft.com/office/officeart/2005/8/layout/hierarchy1"/>
    <dgm:cxn modelId="{9AC2D28E-BFF2-4D1A-968F-6F21819DB1AE}" type="presOf" srcId="{0CA2EE31-4D56-4D71-92CB-E0D41AFD1FEC}" destId="{CCF29C96-3C63-4B08-A0FF-8ED2A47CB51F}" srcOrd="0" destOrd="0" presId="urn:microsoft.com/office/officeart/2005/8/layout/hierarchy1"/>
    <dgm:cxn modelId="{A4DB5AA9-ABF4-41CB-8AD2-9C463F792B1A}" type="presParOf" srcId="{8D6ABBBA-738B-4100-9BC0-8A6C04348F23}" destId="{BB4EEA2D-DEE0-41A0-84CF-59490847148F}" srcOrd="1" destOrd="0" presId="urn:microsoft.com/office/officeart/2005/8/layout/hierarchy1"/>
    <dgm:cxn modelId="{B3DC6E57-AB63-4CAC-949A-54EC7F81D3A1}" type="presParOf" srcId="{BB4EEA2D-DEE0-41A0-84CF-59490847148F}" destId="{4F96AC5F-39A5-4C98-B7F3-01D86CEE2B6E}" srcOrd="0" destOrd="0" presId="urn:microsoft.com/office/officeart/2005/8/layout/hierarchy1"/>
    <dgm:cxn modelId="{C29E8873-A988-4CEF-ADAB-C9DC3360552C}" type="presOf" srcId="{43735495-839A-429E-98FE-882481A01F5A}" destId="{4F96AC5F-39A5-4C98-B7F3-01D86CEE2B6E}" srcOrd="0" destOrd="0" presId="urn:microsoft.com/office/officeart/2005/8/layout/hierarchy1"/>
    <dgm:cxn modelId="{4BE8E2CB-8351-48A7-92E0-6152E7B591D9}" type="presParOf" srcId="{BB4EEA2D-DEE0-41A0-84CF-59490847148F}" destId="{2F6D4146-397D-402C-A5AC-46B67411AF2C}" srcOrd="1" destOrd="0" presId="urn:microsoft.com/office/officeart/2005/8/layout/hierarchy1"/>
    <dgm:cxn modelId="{7754F93F-65B2-42A6-947F-1F72D0A6653C}" type="presParOf" srcId="{2F6D4146-397D-402C-A5AC-46B67411AF2C}" destId="{AF527382-8D33-4BC6-894E-74513F9DA354}" srcOrd="0" destOrd="0" presId="urn:microsoft.com/office/officeart/2005/8/layout/hierarchy1"/>
    <dgm:cxn modelId="{3A22F75E-805A-4E48-815A-8DE9928AE6D8}" type="presParOf" srcId="{AF527382-8D33-4BC6-894E-74513F9DA354}" destId="{484BB0FC-BDFE-405E-89F7-53A8F64BD369}" srcOrd="0" destOrd="0" presId="urn:microsoft.com/office/officeart/2005/8/layout/hierarchy1"/>
    <dgm:cxn modelId="{1CC63ADC-557E-4843-A36A-DC77BACF8EB1}" type="presParOf" srcId="{AF527382-8D33-4BC6-894E-74513F9DA354}" destId="{5B2F1862-9A9B-4D7E-BA83-BAB322605484}" srcOrd="1" destOrd="0" presId="urn:microsoft.com/office/officeart/2005/8/layout/hierarchy1"/>
    <dgm:cxn modelId="{C5E71C85-4A39-4681-9807-A2EF5A40318B}" type="presOf" srcId="{5AFDF8C7-2ABB-40C5-93DC-32F1470C2A6D}" destId="{5B2F1862-9A9B-4D7E-BA83-BAB322605484}" srcOrd="0" destOrd="0" presId="urn:microsoft.com/office/officeart/2005/8/layout/hierarchy1"/>
    <dgm:cxn modelId="{7F6972E8-3E98-4BC2-B1D1-3FA970AB8800}" type="presParOf" srcId="{2F6D4146-397D-402C-A5AC-46B67411AF2C}" destId="{22D75EFA-9D69-4763-A0D4-2D0425C51BF2}" srcOrd="1" destOrd="0" presId="urn:microsoft.com/office/officeart/2005/8/layout/hierarchy1"/>
    <dgm:cxn modelId="{3FBD9A9E-C978-4998-930D-DF01FC0ED0E2}" type="presParOf" srcId="{61A38726-4C75-4B58-A510-A78875913F96}" destId="{EE7E2C8B-448D-46CB-B833-15D0F71CCB4E}" srcOrd="2" destOrd="0" presId="urn:microsoft.com/office/officeart/2005/8/layout/hierarchy1"/>
    <dgm:cxn modelId="{ACCAB2FC-9655-47B0-8FFA-A01C1F893965}" type="presOf" srcId="{AB120084-86D9-47A4-9C66-81C0A0AA6ACB}" destId="{EE7E2C8B-448D-46CB-B833-15D0F71CCB4E}" srcOrd="0" destOrd="0" presId="urn:microsoft.com/office/officeart/2005/8/layout/hierarchy1"/>
    <dgm:cxn modelId="{9E54A272-8BF3-4FCF-848C-BE3BBB42823E}" type="presParOf" srcId="{61A38726-4C75-4B58-A510-A78875913F96}" destId="{EE756442-F8C7-48F4-827E-16D6DAF27EF3}" srcOrd="3" destOrd="0" presId="urn:microsoft.com/office/officeart/2005/8/layout/hierarchy1"/>
    <dgm:cxn modelId="{D65813E3-DA70-4807-A6B9-51366C50F0B6}" type="presParOf" srcId="{EE756442-F8C7-48F4-827E-16D6DAF27EF3}" destId="{9AFC06EE-B346-4091-980B-4A5E8D60E896}" srcOrd="0" destOrd="0" presId="urn:microsoft.com/office/officeart/2005/8/layout/hierarchy1"/>
    <dgm:cxn modelId="{7DC9C0A8-F240-4808-8DD6-2296FF37E34E}" type="presParOf" srcId="{9AFC06EE-B346-4091-980B-4A5E8D60E896}" destId="{04C2B1F5-6773-459D-B91E-36033A0D3F9C}" srcOrd="0" destOrd="0" presId="urn:microsoft.com/office/officeart/2005/8/layout/hierarchy1"/>
    <dgm:cxn modelId="{5BD35113-3F08-4448-B6F2-36794124CFA9}" type="presParOf" srcId="{9AFC06EE-B346-4091-980B-4A5E8D60E896}" destId="{A5D42160-C267-4F53-814C-FD32D78E41AE}" srcOrd="1" destOrd="0" presId="urn:microsoft.com/office/officeart/2005/8/layout/hierarchy1"/>
    <dgm:cxn modelId="{76BE528A-90B3-4AEF-8456-2E671A114ACD}" type="presOf" srcId="{35B9DFE1-9B96-4D54-97D8-C22A20BC4FE2}" destId="{A5D42160-C267-4F53-814C-FD32D78E41AE}" srcOrd="0" destOrd="0" presId="urn:microsoft.com/office/officeart/2005/8/layout/hierarchy1"/>
    <dgm:cxn modelId="{A01B82B5-D424-49A2-85CD-6AC4353AD236}" type="presParOf" srcId="{EE756442-F8C7-48F4-827E-16D6DAF27EF3}" destId="{3977185A-6BF8-406A-9641-1F91698D3A54}" srcOrd="1" destOrd="0" presId="urn:microsoft.com/office/officeart/2005/8/layout/hierarchy1"/>
    <dgm:cxn modelId="{4DE3253A-8D72-4201-BA70-F0A1A0B583B5}" type="presParOf" srcId="{3977185A-6BF8-406A-9641-1F91698D3A54}" destId="{8D6F3B54-413E-4D7D-B9DD-0FFAA280EF63}" srcOrd="0" destOrd="0" presId="urn:microsoft.com/office/officeart/2005/8/layout/hierarchy1"/>
    <dgm:cxn modelId="{FC28216E-35FB-48AA-82C2-63B37DB35BEA}" type="presOf" srcId="{4AC73EA0-E145-443F-BA98-47611ACBED30}" destId="{8D6F3B54-413E-4D7D-B9DD-0FFAA280EF63}" srcOrd="0" destOrd="0" presId="urn:microsoft.com/office/officeart/2005/8/layout/hierarchy1"/>
    <dgm:cxn modelId="{A69E5C0D-FD57-4F72-B4F2-B5F0033F596F}" type="presParOf" srcId="{3977185A-6BF8-406A-9641-1F91698D3A54}" destId="{7F73D7CD-B62B-445E-908F-6AD9E1DD046D}" srcOrd="1" destOrd="0" presId="urn:microsoft.com/office/officeart/2005/8/layout/hierarchy1"/>
    <dgm:cxn modelId="{63EA97C1-48B7-467C-B791-6652CEE99115}" type="presParOf" srcId="{7F73D7CD-B62B-445E-908F-6AD9E1DD046D}" destId="{508D7D29-DAB6-44E5-A748-EAAFECD79C73}" srcOrd="0" destOrd="0" presId="urn:microsoft.com/office/officeart/2005/8/layout/hierarchy1"/>
    <dgm:cxn modelId="{4EF789D8-FC55-4FE7-B4E6-DA074ABBD418}" type="presParOf" srcId="{508D7D29-DAB6-44E5-A748-EAAFECD79C73}" destId="{205F06E3-DB67-403E-B2D2-7407E3FA576F}" srcOrd="0" destOrd="0" presId="urn:microsoft.com/office/officeart/2005/8/layout/hierarchy1"/>
    <dgm:cxn modelId="{98B76BC0-C144-4810-8C02-835F749EBD4A}" type="presParOf" srcId="{508D7D29-DAB6-44E5-A748-EAAFECD79C73}" destId="{9E7719E0-7572-4F2D-839F-0C8CB984FFEF}" srcOrd="1" destOrd="0" presId="urn:microsoft.com/office/officeart/2005/8/layout/hierarchy1"/>
    <dgm:cxn modelId="{383CCAAE-B45D-405B-85B8-9E903C61FD4A}" type="presOf" srcId="{BB1DD64E-AD3C-42F8-90FE-5BAAF9DCB6C4}" destId="{9E7719E0-7572-4F2D-839F-0C8CB984FFEF}" srcOrd="0" destOrd="0" presId="urn:microsoft.com/office/officeart/2005/8/layout/hierarchy1"/>
    <dgm:cxn modelId="{779C0F64-F99B-4414-AFCD-33AC5C0F0682}" type="presParOf" srcId="{7F73D7CD-B62B-445E-908F-6AD9E1DD046D}" destId="{16AEE015-6C24-4D61-ABC0-67E8F0782B0B}" srcOrd="1" destOrd="0" presId="urn:microsoft.com/office/officeart/2005/8/layout/hierarchy1"/>
    <dgm:cxn modelId="{3D4C1F3C-3A64-4A9B-A844-F12CA00704D4}" type="presParOf" srcId="{3977185A-6BF8-406A-9641-1F91698D3A54}" destId="{63AC586C-EB72-4489-BBC3-5130E97872A1}" srcOrd="2" destOrd="0" presId="urn:microsoft.com/office/officeart/2005/8/layout/hierarchy1"/>
    <dgm:cxn modelId="{2CCB81FD-D0D5-40AC-BCE7-EEC913E85042}" type="presOf" srcId="{F01A701E-585A-4AEB-B975-0F90D7164B7F}" destId="{63AC586C-EB72-4489-BBC3-5130E97872A1}" srcOrd="0" destOrd="0" presId="urn:microsoft.com/office/officeart/2005/8/layout/hierarchy1"/>
    <dgm:cxn modelId="{CB488173-6C28-4AF9-85E8-F24FBD8B1405}" type="presParOf" srcId="{3977185A-6BF8-406A-9641-1F91698D3A54}" destId="{C6BF5A71-A3F0-42AF-ADF6-82D74E43B570}" srcOrd="3" destOrd="0" presId="urn:microsoft.com/office/officeart/2005/8/layout/hierarchy1"/>
    <dgm:cxn modelId="{D88380B6-6B62-4CC7-B9F9-4DA0785F7983}" type="presParOf" srcId="{C6BF5A71-A3F0-42AF-ADF6-82D74E43B570}" destId="{4883CEB0-A564-4DEB-98D4-D6048CB47D18}" srcOrd="0" destOrd="0" presId="urn:microsoft.com/office/officeart/2005/8/layout/hierarchy1"/>
    <dgm:cxn modelId="{30DD4CC6-EA45-4D9A-AFEE-8AC5D361F743}" type="presParOf" srcId="{4883CEB0-A564-4DEB-98D4-D6048CB47D18}" destId="{4C9DB915-36BA-469D-B632-A72B3F047D49}" srcOrd="0" destOrd="0" presId="urn:microsoft.com/office/officeart/2005/8/layout/hierarchy1"/>
    <dgm:cxn modelId="{26DAD87F-AED5-4640-9DA4-4F00090B35CC}" type="presParOf" srcId="{4883CEB0-A564-4DEB-98D4-D6048CB47D18}" destId="{E92D9F3E-009A-43B0-A17D-E335AFDCBD72}" srcOrd="1" destOrd="0" presId="urn:microsoft.com/office/officeart/2005/8/layout/hierarchy1"/>
    <dgm:cxn modelId="{73D2A8EB-9504-4126-9808-E65462A4E767}" type="presOf" srcId="{BEBA595F-3E72-4099-9E82-93D549C51082}" destId="{E92D9F3E-009A-43B0-A17D-E335AFDCBD72}" srcOrd="0" destOrd="0" presId="urn:microsoft.com/office/officeart/2005/8/layout/hierarchy1"/>
    <dgm:cxn modelId="{EC9F7F97-D1A3-4D8F-B3F8-29F043DEFDD4}" type="presParOf" srcId="{C6BF5A71-A3F0-42AF-ADF6-82D74E43B570}" destId="{DAF8DD81-0AC8-4060-BBD5-E46ABC2EBDAA}" srcOrd="1" destOrd="0" presId="urn:microsoft.com/office/officeart/2005/8/layout/hierarchy1"/>
    <dgm:cxn modelId="{27E2AD76-5170-488D-8B85-40FA495462C3}" type="presParOf" srcId="{3977185A-6BF8-406A-9641-1F91698D3A54}" destId="{89616822-9A34-4192-AE4B-00B02C51979D}" srcOrd="4" destOrd="0" presId="urn:microsoft.com/office/officeart/2005/8/layout/hierarchy1"/>
    <dgm:cxn modelId="{B1C587A7-2A09-4FE9-9C9A-2D535A8C8CCE}" type="presOf" srcId="{C3ED3A73-D327-42CF-94AB-0426A6E4BF1B}" destId="{89616822-9A34-4192-AE4B-00B02C51979D}" srcOrd="0" destOrd="0" presId="urn:microsoft.com/office/officeart/2005/8/layout/hierarchy1"/>
    <dgm:cxn modelId="{B225591B-957A-4B87-BEDF-83BC427AC762}" type="presParOf" srcId="{3977185A-6BF8-406A-9641-1F91698D3A54}" destId="{169413C1-68C9-4848-B844-7554D994636D}" srcOrd="5" destOrd="0" presId="urn:microsoft.com/office/officeart/2005/8/layout/hierarchy1"/>
    <dgm:cxn modelId="{D373FC96-DED7-4426-BFEB-2A2DF6E8487D}" type="presParOf" srcId="{169413C1-68C9-4848-B844-7554D994636D}" destId="{8A997B9D-DB50-46A3-AD2E-DBBA55122148}" srcOrd="0" destOrd="0" presId="urn:microsoft.com/office/officeart/2005/8/layout/hierarchy1"/>
    <dgm:cxn modelId="{BAFDCF52-7777-4576-82FA-A079CC3B2CA5}" type="presParOf" srcId="{8A997B9D-DB50-46A3-AD2E-DBBA55122148}" destId="{E42F9A74-CFDE-4CEC-922B-FC3BCAFB35A1}" srcOrd="0" destOrd="0" presId="urn:microsoft.com/office/officeart/2005/8/layout/hierarchy1"/>
    <dgm:cxn modelId="{9150D8F0-9594-4F0A-840D-CCD3A1FABBD8}" type="presParOf" srcId="{8A997B9D-DB50-46A3-AD2E-DBBA55122148}" destId="{9921AE8C-1632-4B34-929E-A2B61B370024}" srcOrd="1" destOrd="0" presId="urn:microsoft.com/office/officeart/2005/8/layout/hierarchy1"/>
    <dgm:cxn modelId="{D1F07017-0DAA-4F5E-9A42-268E8F56202F}" type="presOf" srcId="{D95405E1-189E-4948-94AD-21A8682A3314}" destId="{9921AE8C-1632-4B34-929E-A2B61B370024}" srcOrd="0" destOrd="0" presId="urn:microsoft.com/office/officeart/2005/8/layout/hierarchy1"/>
    <dgm:cxn modelId="{85A412A6-0BD0-41DE-A6A4-7784077F727F}" type="presParOf" srcId="{169413C1-68C9-4848-B844-7554D994636D}" destId="{7D343BF2-966F-49B8-AC57-2C7A448ECC27}" srcOrd="1" destOrd="0" presId="urn:microsoft.com/office/officeart/2005/8/layout/hierarchy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89616822-9A34-4192-AE4B-00B02C51979D}">
      <dsp:nvSpPr>
        <dsp:cNvPr id="7" name=""/>
        <dsp:cNvSpPr/>
      </dsp:nvSpPr>
      <dsp:spPr>
        <a:xfrm>
          <a:off x="8964784" y="3359569"/>
          <a:ext cx="1398202" cy="332708"/>
        </a:xfrm>
        <a:custGeom>
          <a:rect l="0" t="0" r="0" b="0"/>
          <a:pathLst>
            <a:path>
              <a:moveTo>
                <a:pt x="0" y="0"/>
              </a:moveTo>
              <a:lnTo>
                <a:pt x="0" y="226731"/>
              </a:lnTo>
              <a:lnTo>
                <a:pt x="1398202" y="226731"/>
              </a:lnTo>
              <a:lnTo>
                <a:pt x="1398202"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63AC586C-EB72-4489-BBC3-5130E97872A1}">
      <dsp:nvSpPr>
        <dsp:cNvPr id="8" name=""/>
        <dsp:cNvSpPr/>
      </dsp:nvSpPr>
      <dsp:spPr>
        <a:xfrm>
          <a:off x="8919064" y="3359569"/>
          <a:ext cx="91440" cy="332708"/>
        </a:xfrm>
        <a:custGeom>
          <a:rect l="0" t="0" r="0" b="0"/>
          <a:pathLst>
            <a:path>
              <a:moveTo>
                <a:pt x="45720" y="0"/>
              </a:moveTo>
              <a:lnTo>
                <a:pt x="45720"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8D6F3B54-413E-4D7D-B9DD-0FFAA280EF63}">
      <dsp:nvSpPr>
        <dsp:cNvPr id="9" name=""/>
        <dsp:cNvSpPr/>
      </dsp:nvSpPr>
      <dsp:spPr>
        <a:xfrm>
          <a:off x="7566582" y="3359569"/>
          <a:ext cx="1398202" cy="332708"/>
        </a:xfrm>
        <a:custGeom>
          <a:rect l="0" t="0" r="0" b="0"/>
          <a:pathLst>
            <a:path>
              <a:moveTo>
                <a:pt x="1398202" y="0"/>
              </a:moveTo>
              <a:lnTo>
                <a:pt x="1398202" y="226731"/>
              </a:lnTo>
              <a:lnTo>
                <a:pt x="0" y="226731"/>
              </a:lnTo>
              <a:lnTo>
                <a:pt x="0"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EE7E2C8B-448D-46CB-B833-15D0F71CCB4E}">
      <dsp:nvSpPr>
        <dsp:cNvPr id="10" name=""/>
        <dsp:cNvSpPr/>
      </dsp:nvSpPr>
      <dsp:spPr>
        <a:xfrm>
          <a:off x="7566582" y="2300431"/>
          <a:ext cx="1398202" cy="332708"/>
        </a:xfrm>
        <a:custGeom>
          <a:rect l="0" t="0" r="0" b="0"/>
          <a:pathLst>
            <a:path>
              <a:moveTo>
                <a:pt x="0" y="0"/>
              </a:moveTo>
              <a:lnTo>
                <a:pt x="0" y="226731"/>
              </a:lnTo>
              <a:lnTo>
                <a:pt x="1398202" y="226731"/>
              </a:lnTo>
              <a:lnTo>
                <a:pt x="1398202"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4F96AC5F-39A5-4C98-B7F3-01D86CEE2B6E}">
      <dsp:nvSpPr>
        <dsp:cNvPr id="11" name=""/>
        <dsp:cNvSpPr/>
      </dsp:nvSpPr>
      <dsp:spPr>
        <a:xfrm>
          <a:off x="6122659" y="3359569"/>
          <a:ext cx="91440" cy="332708"/>
        </a:xfrm>
        <a:custGeom>
          <a:rect l="0" t="0" r="0" b="0"/>
          <a:pathLst>
            <a:path>
              <a:moveTo>
                <a:pt x="45720" y="0"/>
              </a:moveTo>
              <a:lnTo>
                <a:pt x="45720"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34F3FA37-A543-4320-A2CC-FC1FDC528D29}">
      <dsp:nvSpPr>
        <dsp:cNvPr id="12" name=""/>
        <dsp:cNvSpPr/>
      </dsp:nvSpPr>
      <dsp:spPr>
        <a:xfrm>
          <a:off x="6168379" y="2300431"/>
          <a:ext cx="1398202" cy="332708"/>
        </a:xfrm>
        <a:custGeom>
          <a:rect l="0" t="0" r="0" b="0"/>
          <a:pathLst>
            <a:path>
              <a:moveTo>
                <a:pt x="1398202" y="0"/>
              </a:moveTo>
              <a:lnTo>
                <a:pt x="1398202" y="226731"/>
              </a:lnTo>
              <a:lnTo>
                <a:pt x="0" y="226731"/>
              </a:lnTo>
              <a:lnTo>
                <a:pt x="0"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B78E7B7F-97B3-46A8-AA19-4AB76B2F88A4}">
      <dsp:nvSpPr>
        <dsp:cNvPr id="13" name=""/>
        <dsp:cNvSpPr/>
      </dsp:nvSpPr>
      <dsp:spPr>
        <a:xfrm>
          <a:off x="5119728" y="1620460"/>
          <a:ext cx="2446853" cy="332708"/>
        </a:xfrm>
        <a:custGeom>
          <a:rect l="0" t="0" r="0" b="0"/>
          <a:pathLst>
            <a:path>
              <a:moveTo>
                <a:pt x="0" y="0"/>
              </a:moveTo>
              <a:lnTo>
                <a:pt x="0" y="226731"/>
              </a:lnTo>
              <a:lnTo>
                <a:pt x="2446853" y="226731"/>
              </a:lnTo>
              <a:lnTo>
                <a:pt x="2446853" y="332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9E19B5F4-F281-4932-B9AA-41EC5F0CD282}">
      <dsp:nvSpPr>
        <dsp:cNvPr id="14" name=""/>
        <dsp:cNvSpPr/>
      </dsp:nvSpPr>
      <dsp:spPr>
        <a:xfrm>
          <a:off x="4071076" y="3359569"/>
          <a:ext cx="699101" cy="332708"/>
        </a:xfrm>
        <a:custGeom>
          <a:rect l="0" t="0" r="0" b="0"/>
          <a:pathLst>
            <a:path>
              <a:moveTo>
                <a:pt x="0" y="0"/>
              </a:moveTo>
              <a:lnTo>
                <a:pt x="0" y="226731"/>
              </a:lnTo>
              <a:lnTo>
                <a:pt x="699101" y="226731"/>
              </a:lnTo>
              <a:lnTo>
                <a:pt x="699101"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F96BF92D-D18C-4530-84EA-021FEF4B991E}">
      <dsp:nvSpPr>
        <dsp:cNvPr id="15" name=""/>
        <dsp:cNvSpPr/>
      </dsp:nvSpPr>
      <dsp:spPr>
        <a:xfrm>
          <a:off x="3371975" y="3359569"/>
          <a:ext cx="699101" cy="332708"/>
        </a:xfrm>
        <a:custGeom>
          <a:rect l="0" t="0" r="0" b="0"/>
          <a:pathLst>
            <a:path>
              <a:moveTo>
                <a:pt x="699101" y="0"/>
              </a:moveTo>
              <a:lnTo>
                <a:pt x="699101" y="226731"/>
              </a:lnTo>
              <a:lnTo>
                <a:pt x="0" y="226731"/>
              </a:lnTo>
              <a:lnTo>
                <a:pt x="0"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2B6188BA-71AB-492E-9DCE-D7D348C9639B}">
      <dsp:nvSpPr>
        <dsp:cNvPr id="16" name=""/>
        <dsp:cNvSpPr/>
      </dsp:nvSpPr>
      <dsp:spPr>
        <a:xfrm>
          <a:off x="2672874" y="2300431"/>
          <a:ext cx="1398202" cy="332708"/>
        </a:xfrm>
        <a:custGeom>
          <a:rect l="0" t="0" r="0" b="0"/>
          <a:pathLst>
            <a:path>
              <a:moveTo>
                <a:pt x="0" y="0"/>
              </a:moveTo>
              <a:lnTo>
                <a:pt x="0" y="226731"/>
              </a:lnTo>
              <a:lnTo>
                <a:pt x="1398202" y="226731"/>
              </a:lnTo>
              <a:lnTo>
                <a:pt x="1398202"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3DBE6677-3CED-4364-929B-058359FCECE7}">
      <dsp:nvSpPr>
        <dsp:cNvPr id="17" name=""/>
        <dsp:cNvSpPr/>
      </dsp:nvSpPr>
      <dsp:spPr>
        <a:xfrm>
          <a:off x="1274672" y="3359569"/>
          <a:ext cx="699101" cy="332708"/>
        </a:xfrm>
        <a:custGeom>
          <a:rect l="0" t="0" r="0" b="0"/>
          <a:pathLst>
            <a:path>
              <a:moveTo>
                <a:pt x="0" y="0"/>
              </a:moveTo>
              <a:lnTo>
                <a:pt x="0" y="226731"/>
              </a:lnTo>
              <a:lnTo>
                <a:pt x="699101" y="226731"/>
              </a:lnTo>
              <a:lnTo>
                <a:pt x="699101"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C895FD34-728A-45C5-9E2A-E326105283BB}">
      <dsp:nvSpPr>
        <dsp:cNvPr id="18" name=""/>
        <dsp:cNvSpPr/>
      </dsp:nvSpPr>
      <dsp:spPr>
        <a:xfrm>
          <a:off x="575571" y="3359569"/>
          <a:ext cx="699101" cy="332708"/>
        </a:xfrm>
        <a:custGeom>
          <a:rect l="0" t="0" r="0" b="0"/>
          <a:pathLst>
            <a:path>
              <a:moveTo>
                <a:pt x="699101" y="0"/>
              </a:moveTo>
              <a:lnTo>
                <a:pt x="699101" y="226731"/>
              </a:lnTo>
              <a:lnTo>
                <a:pt x="0" y="226731"/>
              </a:lnTo>
              <a:lnTo>
                <a:pt x="0"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D4ADE3A5-6385-4305-9DA3-6E5D14DE241F}">
      <dsp:nvSpPr>
        <dsp:cNvPr id="19" name=""/>
        <dsp:cNvSpPr/>
      </dsp:nvSpPr>
      <dsp:spPr>
        <a:xfrm>
          <a:off x="1274672" y="2300431"/>
          <a:ext cx="1398202" cy="332708"/>
        </a:xfrm>
        <a:custGeom>
          <a:rect l="0" t="0" r="0" b="0"/>
          <a:pathLst>
            <a:path>
              <a:moveTo>
                <a:pt x="1398202" y="0"/>
              </a:moveTo>
              <a:lnTo>
                <a:pt x="1398202" y="226731"/>
              </a:lnTo>
              <a:lnTo>
                <a:pt x="0" y="226731"/>
              </a:lnTo>
              <a:lnTo>
                <a:pt x="0" y="332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66AB31A5-15B9-4435-A0D8-9C919DD45866}">
      <dsp:nvSpPr>
        <dsp:cNvPr id="20" name=""/>
        <dsp:cNvSpPr/>
      </dsp:nvSpPr>
      <dsp:spPr>
        <a:xfrm>
          <a:off x="2672874" y="1620460"/>
          <a:ext cx="2446853" cy="332708"/>
        </a:xfrm>
        <a:custGeom>
          <a:rect l="0" t="0" r="0" b="0"/>
          <a:pathLst>
            <a:path>
              <a:moveTo>
                <a:pt x="2446853" y="0"/>
              </a:moveTo>
              <a:lnTo>
                <a:pt x="2446853" y="226731"/>
              </a:lnTo>
              <a:lnTo>
                <a:pt x="0" y="226731"/>
              </a:lnTo>
              <a:lnTo>
                <a:pt x="0" y="332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7A1DFD95-13A8-4457-B6CD-F1073BF66F02}">
      <dsp:nvSpPr>
        <dsp:cNvPr id="21" name=""/>
        <dsp:cNvSpPr/>
      </dsp:nvSpPr>
      <dsp:spPr>
        <a:xfrm>
          <a:off x="4547736" y="230808"/>
          <a:ext cx="1143983" cy="13896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A37A412E-8C44-497A-9628-101DC2CB39D4}">
      <dsp:nvSpPr>
        <dsp:cNvPr id="22" name=""/>
        <dsp:cNvSpPr/>
      </dsp:nvSpPr>
      <dsp:spPr>
        <a:xfrm>
          <a:off x="4674845" y="351562"/>
          <a:ext cx="1143983" cy="13896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Do you have revenues available annually to support payments?</a:t>
          </a:r>
        </a:p>
      </dsp:txBody>
      <dsp:txXfrm>
        <a:off x="4708351" y="385068"/>
        <a:ext cx="1076971" cy="1322640"/>
      </dsp:txXfrm>
    </dsp:sp>
    <dsp:sp modelId="{0BE22AF1-4102-4DE5-84F5-825237A17DF0}">
      <dsp:nvSpPr>
        <dsp:cNvPr id="23" name=""/>
        <dsp:cNvSpPr/>
      </dsp:nvSpPr>
      <dsp:spPr>
        <a:xfrm>
          <a:off x="2383486" y="1953169"/>
          <a:ext cx="578775" cy="3472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9CA8A4A-C347-4543-9502-D6BE1605A561}">
      <dsp:nvSpPr>
        <dsp:cNvPr id="24" name=""/>
        <dsp:cNvSpPr/>
      </dsp:nvSpPr>
      <dsp:spPr>
        <a:xfrm>
          <a:off x="2510596" y="2073923"/>
          <a:ext cx="578775" cy="3472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Yes</a:t>
          </a:r>
        </a:p>
      </dsp:txBody>
      <dsp:txXfrm>
        <a:off x="2520767" y="2084094"/>
        <a:ext cx="558433" cy="326920"/>
      </dsp:txXfrm>
    </dsp:sp>
    <dsp:sp modelId="{C15F1A16-0FE0-4B0E-A5AC-28DE950B68B4}">
      <dsp:nvSpPr>
        <dsp:cNvPr id="25" name=""/>
        <dsp:cNvSpPr/>
      </dsp:nvSpPr>
      <dsp:spPr>
        <a:xfrm>
          <a:off x="702680" y="2633140"/>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B9B87FA0-9A81-4FF1-BAE6-E4316F348319}">
      <dsp:nvSpPr>
        <dsp:cNvPr id="26" name=""/>
        <dsp:cNvSpPr/>
      </dsp:nvSpPr>
      <dsp:spPr>
        <a:xfrm>
          <a:off x="829789" y="2753894"/>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Certificates of Participation</a:t>
          </a:r>
        </a:p>
      </dsp:txBody>
      <dsp:txXfrm>
        <a:off x="851065" y="2775170"/>
        <a:ext cx="1101430" cy="683876"/>
      </dsp:txXfrm>
    </dsp:sp>
    <dsp:sp modelId="{DBB27029-3DB1-40E1-90EE-035E415A3F8C}">
      <dsp:nvSpPr>
        <dsp:cNvPr id="27" name=""/>
        <dsp:cNvSpPr/>
      </dsp:nvSpPr>
      <dsp:spPr>
        <a:xfrm>
          <a:off x="3579" y="3692278"/>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FA1DFBF2-9C2A-4D9A-A588-261D6F595FBD}">
      <dsp:nvSpPr>
        <dsp:cNvPr id="28" name=""/>
        <dsp:cNvSpPr/>
      </dsp:nvSpPr>
      <dsp:spPr>
        <a:xfrm>
          <a:off x="130688" y="3813032"/>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Leased Property</a:t>
          </a:r>
        </a:p>
      </dsp:txBody>
      <dsp:txXfrm>
        <a:off x="151964" y="3834308"/>
        <a:ext cx="1101430" cy="683876"/>
      </dsp:txXfrm>
    </dsp:sp>
    <dsp:sp modelId="{9C7FACF4-FA5F-4CA1-82A1-D9B33D64A0D3}">
      <dsp:nvSpPr>
        <dsp:cNvPr id="29" name=""/>
        <dsp:cNvSpPr/>
      </dsp:nvSpPr>
      <dsp:spPr>
        <a:xfrm>
          <a:off x="1401781" y="3692278"/>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A54F642D-3E7F-45D2-9C10-7538092DF0ED}">
      <dsp:nvSpPr>
        <dsp:cNvPr id="30" name=""/>
        <dsp:cNvSpPr/>
      </dsp:nvSpPr>
      <dsp:spPr>
        <a:xfrm>
          <a:off x="1528891" y="3813032"/>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No voter authorization required </a:t>
          </a:r>
        </a:p>
      </dsp:txBody>
      <dsp:txXfrm>
        <a:off x="1550167" y="3834308"/>
        <a:ext cx="1101430" cy="683876"/>
      </dsp:txXfrm>
    </dsp:sp>
    <dsp:sp modelId="{27DF2691-48B5-410C-B167-9EED5A56FE1A}">
      <dsp:nvSpPr>
        <dsp:cNvPr id="31" name=""/>
        <dsp:cNvSpPr/>
      </dsp:nvSpPr>
      <dsp:spPr>
        <a:xfrm>
          <a:off x="3499084" y="2633140"/>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BCE7A8FC-EB8F-49CD-9C97-A9AA2A4CF993}">
      <dsp:nvSpPr>
        <dsp:cNvPr id="32" name=""/>
        <dsp:cNvSpPr/>
      </dsp:nvSpPr>
      <dsp:spPr>
        <a:xfrm>
          <a:off x="3626194" y="2753894"/>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Voter-authorized debt</a:t>
          </a:r>
        </a:p>
      </dsp:txBody>
      <dsp:txXfrm>
        <a:off x="3647470" y="2775170"/>
        <a:ext cx="1101430" cy="683876"/>
      </dsp:txXfrm>
    </dsp:sp>
    <dsp:sp modelId="{4BE53201-8A08-4EDE-9A11-2D4E9F026F4B}">
      <dsp:nvSpPr>
        <dsp:cNvPr id="33" name=""/>
        <dsp:cNvSpPr/>
      </dsp:nvSpPr>
      <dsp:spPr>
        <a:xfrm>
          <a:off x="2799983" y="3692278"/>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8B68F3F3-1CE0-4CFD-9FE1-D40DD35A63D7}">
      <dsp:nvSpPr>
        <dsp:cNvPr id="34" name=""/>
        <dsp:cNvSpPr/>
      </dsp:nvSpPr>
      <dsp:spPr>
        <a:xfrm>
          <a:off x="2927093" y="3813032"/>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Sales &amp; Use Tax Revenue Bonds</a:t>
          </a:r>
        </a:p>
      </dsp:txBody>
      <dsp:txXfrm>
        <a:off x="2948369" y="3834308"/>
        <a:ext cx="1101430" cy="683876"/>
      </dsp:txXfrm>
    </dsp:sp>
    <dsp:sp modelId="{DFAB9738-47C9-4D6B-A709-F707A2180C19}">
      <dsp:nvSpPr>
        <dsp:cNvPr id="35" name=""/>
        <dsp:cNvSpPr/>
      </dsp:nvSpPr>
      <dsp:spPr>
        <a:xfrm>
          <a:off x="4198186" y="3692278"/>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B9AC08AE-252B-4F58-B9C0-E12651527793}">
      <dsp:nvSpPr>
        <dsp:cNvPr id="36" name=""/>
        <dsp:cNvSpPr/>
      </dsp:nvSpPr>
      <dsp:spPr>
        <a:xfrm>
          <a:off x="4325295" y="3813032"/>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Limited Tax GO Bonds / General Fund Bonds</a:t>
          </a:r>
        </a:p>
      </dsp:txBody>
      <dsp:txXfrm>
        <a:off x="4346571" y="3834308"/>
        <a:ext cx="1101430" cy="683876"/>
      </dsp:txXfrm>
    </dsp:sp>
    <dsp:sp modelId="{3B94A677-ACEC-41C5-A081-4CCADED7D78F}">
      <dsp:nvSpPr>
        <dsp:cNvPr id="37" name=""/>
        <dsp:cNvSpPr/>
      </dsp:nvSpPr>
      <dsp:spPr>
        <a:xfrm>
          <a:off x="7277194" y="1953169"/>
          <a:ext cx="578775" cy="3472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3C6A93C6-7C84-4FE8-B27A-2F0EBF923067}">
      <dsp:nvSpPr>
        <dsp:cNvPr id="38" name=""/>
        <dsp:cNvSpPr/>
      </dsp:nvSpPr>
      <dsp:spPr>
        <a:xfrm>
          <a:off x="7404303" y="2073923"/>
          <a:ext cx="578775" cy="3472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No</a:t>
          </a:r>
        </a:p>
      </dsp:txBody>
      <dsp:txXfrm>
        <a:off x="7414474" y="2084094"/>
        <a:ext cx="558433" cy="326920"/>
      </dsp:txXfrm>
    </dsp:sp>
    <dsp:sp modelId="{DA65EB71-65CA-4EBE-9C8B-FF8B8B0F33C4}">
      <dsp:nvSpPr>
        <dsp:cNvPr id="39" name=""/>
        <dsp:cNvSpPr/>
      </dsp:nvSpPr>
      <dsp:spPr>
        <a:xfrm>
          <a:off x="5596388" y="2633140"/>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CCF29C96-3C63-4B08-A0FF-8ED2A47CB51F}">
      <dsp:nvSpPr>
        <dsp:cNvPr id="40" name=""/>
        <dsp:cNvSpPr/>
      </dsp:nvSpPr>
      <dsp:spPr>
        <a:xfrm>
          <a:off x="5723497" y="2753894"/>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Ballot question for tax increase</a:t>
          </a:r>
        </a:p>
      </dsp:txBody>
      <dsp:txXfrm>
        <a:off x="5744773" y="2775170"/>
        <a:ext cx="1101430" cy="683876"/>
      </dsp:txXfrm>
    </dsp:sp>
    <dsp:sp modelId="{484BB0FC-BDFE-405E-89F7-53A8F64BD369}">
      <dsp:nvSpPr>
        <dsp:cNvPr id="41" name=""/>
        <dsp:cNvSpPr/>
      </dsp:nvSpPr>
      <dsp:spPr>
        <a:xfrm>
          <a:off x="5596388" y="3692278"/>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5B2F1862-9A9B-4D7E-BA83-BAB322605484}">
      <dsp:nvSpPr>
        <dsp:cNvPr id="42" name=""/>
        <dsp:cNvSpPr/>
      </dsp:nvSpPr>
      <dsp:spPr>
        <a:xfrm>
          <a:off x="5723497" y="3813032"/>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Issue COPs</a:t>
          </a:r>
        </a:p>
      </dsp:txBody>
      <dsp:txXfrm>
        <a:off x="5744773" y="3834308"/>
        <a:ext cx="1101430" cy="683876"/>
      </dsp:txXfrm>
    </dsp:sp>
    <dsp:sp modelId="{04C2B1F5-6773-459D-B91E-36033A0D3F9C}">
      <dsp:nvSpPr>
        <dsp:cNvPr id="43" name=""/>
        <dsp:cNvSpPr/>
      </dsp:nvSpPr>
      <dsp:spPr>
        <a:xfrm>
          <a:off x="8392792" y="2633140"/>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A5D42160-C267-4F53-814C-FD32D78E41AE}">
      <dsp:nvSpPr>
        <dsp:cNvPr id="44" name=""/>
        <dsp:cNvSpPr/>
      </dsp:nvSpPr>
      <dsp:spPr>
        <a:xfrm>
          <a:off x="8519901" y="2753894"/>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Ballot question for tax increase </a:t>
          </a:r>
          <a:r>
            <a:rPr lang="en-US" sz="1000" i="1" kern="1200"/>
            <a:t>and </a:t>
          </a:r>
          <a:r>
            <a:rPr lang="en-US" sz="1000" i="0" kern="1200"/>
            <a:t>debt authorization</a:t>
          </a:r>
          <a:endParaRPr lang="en-US" sz="1000" kern="1200"/>
        </a:p>
      </dsp:txBody>
      <dsp:txXfrm>
        <a:off x="8541177" y="2775170"/>
        <a:ext cx="1101430" cy="683876"/>
      </dsp:txXfrm>
    </dsp:sp>
    <dsp:sp modelId="{205F06E3-DB67-403E-B2D2-7407E3FA576F}">
      <dsp:nvSpPr>
        <dsp:cNvPr id="45" name=""/>
        <dsp:cNvSpPr/>
      </dsp:nvSpPr>
      <dsp:spPr>
        <a:xfrm>
          <a:off x="6994590" y="3692278"/>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9E7719E0-7572-4F2D-839F-0C8CB984FFEF}">
      <dsp:nvSpPr>
        <dsp:cNvPr id="46" name=""/>
        <dsp:cNvSpPr/>
      </dsp:nvSpPr>
      <dsp:spPr>
        <a:xfrm>
          <a:off x="7121699" y="3813032"/>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Sales &amp; Use Tax Revenue Bonds</a:t>
          </a:r>
        </a:p>
      </dsp:txBody>
      <dsp:txXfrm>
        <a:off x="7142976" y="3834308"/>
        <a:ext cx="1101430" cy="683876"/>
      </dsp:txXfrm>
    </dsp:sp>
    <dsp:sp modelId="{4C9DB915-36BA-469D-B632-A72B3F047D49}">
      <dsp:nvSpPr>
        <dsp:cNvPr id="47" name=""/>
        <dsp:cNvSpPr/>
      </dsp:nvSpPr>
      <dsp:spPr>
        <a:xfrm>
          <a:off x="8392792" y="3692278"/>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E92D9F3E-009A-43B0-A17D-E335AFDCBD72}">
      <dsp:nvSpPr>
        <dsp:cNvPr id="48" name=""/>
        <dsp:cNvSpPr/>
      </dsp:nvSpPr>
      <dsp:spPr>
        <a:xfrm>
          <a:off x="8519901" y="3813032"/>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General Obligation Bonds (Property Tax)</a:t>
          </a:r>
        </a:p>
      </dsp:txBody>
      <dsp:txXfrm>
        <a:off x="8541177" y="3834308"/>
        <a:ext cx="1101430" cy="683876"/>
      </dsp:txXfrm>
    </dsp:sp>
    <dsp:sp modelId="{E42F9A74-CFDE-4CEC-922B-FC3BCAFB35A1}">
      <dsp:nvSpPr>
        <dsp:cNvPr id="49" name=""/>
        <dsp:cNvSpPr/>
      </dsp:nvSpPr>
      <dsp:spPr>
        <a:xfrm>
          <a:off x="9790994" y="3692278"/>
          <a:ext cx="1143983" cy="726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9921AE8C-1632-4B34-929E-A2B61B370024}">
      <dsp:nvSpPr>
        <dsp:cNvPr id="50" name=""/>
        <dsp:cNvSpPr/>
      </dsp:nvSpPr>
      <dsp:spPr>
        <a:xfrm>
          <a:off x="9918103" y="3813032"/>
          <a:ext cx="1143983" cy="72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Limited Tax GO Bonds / General Fund Bonds</a:t>
          </a:r>
        </a:p>
      </dsp:txBody>
      <dsp:txXfrm>
        <a:off x="9939379" y="3834308"/>
        <a:ext cx="1101430" cy="683876"/>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r:blip="">
            <dgm:adjLst/>
          </dgm:shape>
          <dgm:presOf/>
          <dgm:constrLst>
            <dgm:constr type="bendDist" for="des" ptType="parTrans" refType="sp" fact="0.5"/>
          </dgm:constrLst>
          <dgm:ruleLst/>
          <dgm:layoutNode name="composite">
            <dgm:alg type="composite"/>
            <dgm:shape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type="roundRect" r:blip="">
                <dgm:adjLst>
                  <dgm:adj idx="1" val="0.1"/>
                </dgm:adjLst>
              </dgm:shape>
              <dgm:presOf/>
              <dgm:constrLst/>
              <dgm:ruleLst/>
            </dgm:layoutNode>
            <dgm:layoutNode name="text" styleLbl="fgAcc0">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dgm:constrLst>
                    <dgm:constr type="begPad"/>
                    <dgm:constr type="endPad"/>
                  </dgm:constrLst>
                  <dgm:ruleLst/>
                </dgm:layoutNode>
              </dgm:forEach>
              <dgm:forEach name="Name11" axis="self" ptType="node">
                <dgm:layoutNode name="hierRoot2">
                  <dgm:alg type="hierRoot"/>
                  <dgm:shape r:blip="">
                    <dgm:adjLst/>
                  </dgm:shape>
                  <dgm:presOf/>
                  <dgm:constrLst>
                    <dgm:constr type="bendDist" for="des" ptType="parTrans" refType="sp" fact="0.5"/>
                  </dgm:constrLst>
                  <dgm:ruleLst/>
                  <dgm:layoutNode name="composite2">
                    <dgm:alg type="composite"/>
                    <dgm:shape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type="roundRect" r:blip="">
                        <dgm:adjLst>
                          <dgm:adj idx="1" val="0.1"/>
                        </dgm:adjLst>
                      </dgm:shape>
                      <dgm:presOf/>
                      <dgm:constrLst/>
                      <dgm:ruleLst/>
                    </dgm:layoutNode>
                    <dgm:layoutNode name="text2" styleLbl="fgAcc2">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dgm:constrLst>
                            <dgm:constr type="begPad"/>
                            <dgm:constr type="endPad"/>
                          </dgm:constrLst>
                          <dgm:ruleLst/>
                        </dgm:layoutNode>
                      </dgm:forEach>
                      <dgm:forEach name="Name18" axis="self" ptType="node">
                        <dgm:layoutNode name="hierRoot3">
                          <dgm:alg type="hierRoot"/>
                          <dgm:shape r:blip="">
                            <dgm:adjLst/>
                          </dgm:shape>
                          <dgm:presOf/>
                          <dgm:constrLst>
                            <dgm:constr type="bendDist" for="des" ptType="parTrans" refType="sp" fact="0.5"/>
                          </dgm:constrLst>
                          <dgm:ruleLst/>
                          <dgm:layoutNode name="composite3">
                            <dgm:alg type="composite"/>
                            <dgm:shape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type="roundRect" r:blip="">
                                <dgm:adjLst>
                                  <dgm:adj idx="1" val="0.1"/>
                                </dgm:adjLst>
                              </dgm:shape>
                              <dgm:presOf/>
                              <dgm:constrLst/>
                              <dgm:ruleLst/>
                            </dgm:layoutNode>
                            <dgm:layoutNode name="text3" styleLbl="fgAcc3">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dgm:constrLst>
                                    <dgm:constr type="begPad"/>
                                    <dgm:constr type="endPad"/>
                                  </dgm:constrLst>
                                  <dgm:ruleLst/>
                                </dgm:layoutNode>
                              </dgm:forEach>
                              <dgm:forEach name="Name27" axis="self" ptType="node">
                                <dgm:layoutNode name="hierRoot4">
                                  <dgm:alg type="hierRoot"/>
                                  <dgm:shape r:blip="">
                                    <dgm:adjLst/>
                                  </dgm:shape>
                                  <dgm:presOf/>
                                  <dgm:constrLst>
                                    <dgm:constr type="bendDist" for="des" ptType="parTrans" refType="sp" fact="0.5"/>
                                  </dgm:constrLst>
                                  <dgm:ruleLst/>
                                  <dgm:layoutNode name="composite4">
                                    <dgm:alg type="composite"/>
                                    <dgm:shape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type="roundRect" r:blip="">
                                        <dgm:adjLst>
                                          <dgm:adj idx="1" val="0.1"/>
                                        </dgm:adjLst>
                                      </dgm:shape>
                                      <dgm:presOf/>
                                      <dgm:constrLst/>
                                      <dgm:ruleLst/>
                                    </dgm:layoutNode>
                                    <dgm:layoutNode name="text4" styleLbl="fgAcc4">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9B3082C9-2338-204A-BD21-5D4A47B32A0A}"/>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951663B5-D926-164D-85EB-02558C7B6EE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D756DA2-B345-BE43-8D68-59A5AAD5E378}" type="datetimeFigureOut">
              <a:rPr lang="en-US" smtClean="0"/>
              <a:t>4/9/2024</a:t>
            </a:fld>
            <a:endParaRPr lang="en-US"/>
          </a:p>
        </p:txBody>
      </p:sp>
      <p:sp>
        <p:nvSpPr>
          <p:cNvPr id="4" name="Footer Placeholder 3">
            <a:extLst>
              <a:ext uri="{FF2B5EF4-FFF2-40B4-BE49-F238E27FC236}">
                <a16:creationId xmlns:a16="http://schemas.microsoft.com/office/drawing/2014/main" id="{097BFA3B-BDA9-7446-B3C2-6DCD457C426A}"/>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BF4653A-8D9A-9147-983C-8B8CEEF51B5C}"/>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D001969-2564-4A4B-926F-AACA0247314D}" type="slidenum">
              <a:rPr lang="en-US" smtClean="0"/>
              <a:t>‹#›</a:t>
            </a:fld>
            <a:endParaRPr lang="en-US"/>
          </a:p>
        </p:txBody>
      </p:sp>
    </p:spTree>
    <p:extLst>
      <p:ext uri="{BB962C8B-B14F-4D97-AF65-F5344CB8AC3E}">
        <p14:creationId xmlns:p14="http://schemas.microsoft.com/office/powerpoint/2010/main" val="38225565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DDA66AF-8343-7E40-93E3-3CCABCBFDEB0}" type="datetimeFigureOut">
              <a:rPr lang="en-US" smtClean="0"/>
              <a:t>4/9/2024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A1E9DB1-C55E-B343-8904-D67E4C4AB548}" type="slidenum">
              <a:rPr lang="en-US" smtClean="0"/>
              <a:t>‹#›</a:t>
            </a:fld>
            <a:endParaRPr lang="en-US"/>
          </a:p>
        </p:txBody>
      </p:sp>
    </p:spTree>
    <p:extLst>
      <p:ext uri="{BB962C8B-B14F-4D97-AF65-F5344CB8AC3E}">
        <p14:creationId xmlns:p14="http://schemas.microsoft.com/office/powerpoint/2010/main" val="72857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image" Target="../media/image11.png"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4.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5.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bg>
      <p:bgPr>
        <a:solidFill>
          <a:schemeClr val="tx1"/>
        </a:solidFill>
        <a:effectLst/>
      </p:bgPr>
    </p:bg>
    <p:spTree>
      <p:nvGrpSpPr>
        <p:cNvPr id="1" name=""/>
        <p:cNvGrpSpPr/>
        <p:nvPr/>
      </p:nvGrpSpPr>
      <p:grpSpPr>
        <a:xfrm>
          <a:off x="0" y="0"/>
          <a:ext cx="0" cy="0"/>
        </a:xfrm>
      </p:grpSpPr>
      <p:pic>
        <p:nvPicPr>
          <p:cNvPr id="4" name="Picture 3" descr="Logo&#10;&#10;Description automatically generated">
            <a:extLst>
              <a:ext uri="{FF2B5EF4-FFF2-40B4-BE49-F238E27FC236}">
                <a16:creationId xmlns:a16="http://schemas.microsoft.com/office/drawing/2014/main" id="{BEEE9A26-2637-E04E-BA5D-E52DBCD47FF9}"/>
              </a:ext>
            </a:extLst>
          </p:cNvPr>
          <p:cNvPicPr>
            <a:picLocks noChangeAspect="1"/>
          </p:cNvPicPr>
          <p:nvPr userDrawn="1"/>
        </p:nvPicPr>
        <p:blipFill>
          <a:blip r:embed="rId1"/>
          <a:stretch>
            <a:fillRect/>
          </a:stretch>
        </p:blipFill>
        <p:spPr>
          <a:xfrm>
            <a:off x="3080797" y="1887895"/>
            <a:ext cx="4711648" cy="1610968"/>
          </a:xfrm>
          <a:prstGeom prst="rect">
            <a:avLst/>
          </a:prstGeom>
        </p:spPr>
      </p:pic>
      <p:sp>
        <p:nvSpPr>
          <p:cNvPr id="5" name="Rectangle 4">
            <a:extLst>
              <a:ext uri="{FF2B5EF4-FFF2-40B4-BE49-F238E27FC236}">
                <a16:creationId xmlns:a16="http://schemas.microsoft.com/office/drawing/2014/main" id="{5B2A8EC8-8AAE-FC44-961D-ABBD54192E36}"/>
              </a:ext>
            </a:extLst>
          </p:cNvPr>
          <p:cNvSpPr/>
          <p:nvPr userDrawn="1"/>
        </p:nvSpPr>
        <p:spPr>
          <a:xfrm>
            <a:off x="3531239" y="3253875"/>
            <a:ext cx="1028700"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9AA30C3C-93E8-C246-8C0D-E98CED0AA34F}"/>
              </a:ext>
            </a:extLst>
          </p:cNvPr>
          <p:cNvPicPr>
            <a:picLocks noChangeAspect="1"/>
          </p:cNvPicPr>
          <p:nvPr userDrawn="1"/>
        </p:nvPicPr>
        <p:blipFill>
          <a:blip r:embed="rId2"/>
          <a:stretch>
            <a:fillRect/>
          </a:stretch>
        </p:blipFill>
        <p:spPr>
          <a:xfrm>
            <a:off x="10291194" y="6338530"/>
            <a:ext cx="1526558" cy="228723"/>
          </a:xfrm>
          <a:prstGeom prst="rect">
            <a:avLst/>
          </a:prstGeom>
        </p:spPr>
      </p:pic>
      <p:pic>
        <p:nvPicPr>
          <p:cNvPr id="8" name="Picture 7" descr="Background pattern&#10;&#10;Description automatically generated">
            <a:extLst>
              <a:ext uri="{FF2B5EF4-FFF2-40B4-BE49-F238E27FC236}">
                <a16:creationId xmlns:a16="http://schemas.microsoft.com/office/drawing/2014/main" id="{611D286A-E18C-7449-ADE7-BB3F5824C782}"/>
              </a:ext>
            </a:extLst>
          </p:cNvPr>
          <p:cNvPicPr>
            <a:picLocks noChangeAspect="1"/>
          </p:cNvPicPr>
          <p:nvPr userDrawn="1"/>
        </p:nvPicPr>
        <p:blipFill>
          <a:blip r:embed="rId3"/>
          <a:srcRect l="39468" b="36402"/>
          <a:stretch>
            <a:fillRect/>
          </a:stretch>
        </p:blipFill>
        <p:spPr>
          <a:xfrm>
            <a:off x="-1" y="466165"/>
            <a:ext cx="3487343" cy="6391836"/>
          </a:xfrm>
          <a:prstGeom prst="rect">
            <a:avLst/>
          </a:prstGeom>
        </p:spPr>
      </p:pic>
      <p:sp>
        <p:nvSpPr>
          <p:cNvPr id="6" name="Text Placeholder 5">
            <a:extLst>
              <a:ext uri="{FF2B5EF4-FFF2-40B4-BE49-F238E27FC236}">
                <a16:creationId xmlns:a16="http://schemas.microsoft.com/office/drawing/2014/main" id="{3200AE66-AEB3-6346-BAD6-1AE2F1658CA9}"/>
              </a:ext>
            </a:extLst>
          </p:cNvPr>
          <p:cNvSpPr>
            <a:spLocks noGrp="1"/>
          </p:cNvSpPr>
          <p:nvPr>
            <p:ph type="body" sz="quarter" idx="10" hasCustomPrompt="1"/>
          </p:nvPr>
        </p:nvSpPr>
        <p:spPr>
          <a:xfrm>
            <a:off x="3422711" y="6216416"/>
            <a:ext cx="2080545" cy="350837"/>
          </a:xfrm>
        </p:spPr>
        <p:txBody>
          <a:bodyPr>
            <a:normAutofit/>
          </a:bodyPr>
          <a:lstStyle>
            <a:lvl1pPr marL="0" indent="0">
              <a:buNone/>
              <a:defRPr sz="1400" b="1" i="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
        <p:nvSpPr>
          <p:cNvPr id="11" name="Text Placeholder 5">
            <a:extLst>
              <a:ext uri="{FF2B5EF4-FFF2-40B4-BE49-F238E27FC236}">
                <a16:creationId xmlns:a16="http://schemas.microsoft.com/office/drawing/2014/main" id="{D2D955DF-2952-8141-B077-91E1868FD77D}"/>
              </a:ext>
            </a:extLst>
          </p:cNvPr>
          <p:cNvSpPr>
            <a:spLocks noGrp="1"/>
          </p:cNvSpPr>
          <p:nvPr>
            <p:ph type="body" sz="quarter" idx="11" hasCustomPrompt="1"/>
          </p:nvPr>
        </p:nvSpPr>
        <p:spPr>
          <a:xfrm>
            <a:off x="3422712" y="4244567"/>
            <a:ext cx="4582953" cy="350837"/>
          </a:xfrm>
        </p:spPr>
        <p:txBody>
          <a:bodyPr>
            <a:noAutofit/>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
        <p:nvSpPr>
          <p:cNvPr id="13" name="Text Placeholder 5">
            <a:extLst>
              <a:ext uri="{FF2B5EF4-FFF2-40B4-BE49-F238E27FC236}">
                <a16:creationId xmlns:a16="http://schemas.microsoft.com/office/drawing/2014/main" id="{05D86F05-D171-9A45-9669-C73CB96E309A}"/>
              </a:ext>
            </a:extLst>
          </p:cNvPr>
          <p:cNvSpPr>
            <a:spLocks noGrp="1"/>
          </p:cNvSpPr>
          <p:nvPr>
            <p:ph type="body" sz="quarter" idx="12" hasCustomPrompt="1"/>
          </p:nvPr>
        </p:nvSpPr>
        <p:spPr>
          <a:xfrm>
            <a:off x="3422711" y="3727465"/>
            <a:ext cx="4123982" cy="350837"/>
          </a:xfrm>
        </p:spPr>
        <p:txBody>
          <a:bodyPr>
            <a:noAutofit/>
          </a:bodyPr>
          <a:lstStyle>
            <a:lvl1pPr marL="0" indent="0">
              <a:buNone/>
              <a:defRPr sz="1600" b="0" i="0">
                <a:solidFill>
                  <a:schemeClr val="bg1"/>
                </a:solidFill>
                <a:latin typeface="Palatino" pitchFamily="2" charset="77"/>
                <a:ea typeface="Palatino" pitchFamily="2" charset="77"/>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Tree>
    <p:extLst>
      <p:ext uri="{BB962C8B-B14F-4D97-AF65-F5344CB8AC3E}">
        <p14:creationId xmlns:p14="http://schemas.microsoft.com/office/powerpoint/2010/main" val="332183140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3">
    <p:spTree>
      <p:nvGrpSpPr>
        <p:cNvPr id="1" name=""/>
        <p:cNvGrpSpPr/>
        <p:nvPr/>
      </p:nvGrpSpPr>
      <p:grpSpPr>
        <a:xfrm>
          <a:off x="0" y="0"/>
          <a:ext cx="0" cy="0"/>
        </a:xfrm>
      </p:grpSpPr>
      <p:pic>
        <p:nvPicPr>
          <p:cNvPr id="3" name="Picture 2" descr="Background pattern&#10;&#10;Description automatically generated">
            <a:extLst>
              <a:ext uri="{FF2B5EF4-FFF2-40B4-BE49-F238E27FC236}">
                <a16:creationId xmlns:a16="http://schemas.microsoft.com/office/drawing/2014/main" id="{FEB52BAC-D4F6-AD49-8832-8DD69D27FE52}"/>
              </a:ext>
            </a:extLst>
          </p:cNvPr>
          <p:cNvPicPr>
            <a:picLocks noChangeAspect="1"/>
          </p:cNvPicPr>
          <p:nvPr userDrawn="1"/>
        </p:nvPicPr>
        <p:blipFill>
          <a:blip r:embed="rId1"/>
          <a:srcRect l="35431" t="11905" b="16316"/>
          <a:stretch>
            <a:fillRect/>
          </a:stretch>
        </p:blipFill>
        <p:spPr>
          <a:xfrm>
            <a:off x="0" y="0"/>
            <a:ext cx="5018612" cy="6858000"/>
          </a:xfrm>
          <a:prstGeom prst="rect">
            <a:avLst/>
          </a:prstGeom>
        </p:spPr>
      </p:pic>
      <p:cxnSp>
        <p:nvCxnSpPr>
          <p:cNvPr id="4" name="Straight Connector 3">
            <a:extLst>
              <a:ext uri="{FF2B5EF4-FFF2-40B4-BE49-F238E27FC236}">
                <a16:creationId xmlns:a16="http://schemas.microsoft.com/office/drawing/2014/main" id="{17546D15-4686-894E-9189-FC5E47076529}"/>
              </a:ext>
            </a:extLst>
          </p:cNvPr>
          <p:cNvCxnSpPr/>
          <p:nvPr userDrawn="1"/>
        </p:nvCxnSpPr>
        <p:spPr>
          <a:xfrm>
            <a:off x="6273800" y="3080727"/>
            <a:ext cx="603008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BD1F8B2E-6F08-6645-A7EC-05D9754FB2E2}"/>
              </a:ext>
            </a:extLst>
          </p:cNvPr>
          <p:cNvSpPr>
            <a:spLocks noGrp="1"/>
          </p:cNvSpPr>
          <p:nvPr>
            <p:ph type="body" sz="quarter" idx="11"/>
          </p:nvPr>
        </p:nvSpPr>
        <p:spPr>
          <a:xfrm>
            <a:off x="5116964" y="3445684"/>
            <a:ext cx="6404476" cy="2269511"/>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7" name="Title 1">
            <a:extLst>
              <a:ext uri="{FF2B5EF4-FFF2-40B4-BE49-F238E27FC236}">
                <a16:creationId xmlns:a16="http://schemas.microsoft.com/office/drawing/2014/main" id="{4E04977D-A329-984D-856B-A05FCA269F12}"/>
              </a:ext>
            </a:extLst>
          </p:cNvPr>
          <p:cNvSpPr>
            <a:spLocks noGrp="1"/>
          </p:cNvSpPr>
          <p:nvPr>
            <p:ph type="title"/>
          </p:nvPr>
        </p:nvSpPr>
        <p:spPr>
          <a:xfrm>
            <a:off x="5116964" y="2532732"/>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6945804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4">
    <p:spTree>
      <p:nvGrpSpPr>
        <p:cNvPr id="1" name=""/>
        <p:cNvGrpSpPr/>
        <p:nvPr/>
      </p:nvGrpSpPr>
      <p:grpSpPr>
        <a:xfrm>
          <a:off x="0" y="0"/>
          <a:ext cx="0" cy="0"/>
        </a:xfrm>
      </p:grpSpPr>
      <p:pic>
        <p:nvPicPr>
          <p:cNvPr id="3" name="Picture 2" descr="Icon&#10;&#10;Description automatically generated">
            <a:extLst>
              <a:ext uri="{FF2B5EF4-FFF2-40B4-BE49-F238E27FC236}">
                <a16:creationId xmlns:a16="http://schemas.microsoft.com/office/drawing/2014/main" id="{36F6864E-A745-CA49-ACAE-3767C87A1385}"/>
              </a:ext>
            </a:extLst>
          </p:cNvPr>
          <p:cNvPicPr>
            <a:picLocks noChangeAspect="1"/>
          </p:cNvPicPr>
          <p:nvPr userDrawn="1"/>
        </p:nvPicPr>
        <p:blipFill>
          <a:blip r:embed="rId1"/>
          <a:stretch>
            <a:fillRect/>
          </a:stretch>
        </p:blipFill>
        <p:spPr>
          <a:xfrm>
            <a:off x="348142" y="6374300"/>
            <a:ext cx="1038941" cy="155664"/>
          </a:xfrm>
          <a:prstGeom prst="rect">
            <a:avLst/>
          </a:prstGeom>
        </p:spPr>
      </p:pic>
      <p:pic>
        <p:nvPicPr>
          <p:cNvPr id="4" name="Picture 3" descr="Background pattern&#10;&#10;Description automatically generated">
            <a:extLst>
              <a:ext uri="{FF2B5EF4-FFF2-40B4-BE49-F238E27FC236}">
                <a16:creationId xmlns:a16="http://schemas.microsoft.com/office/drawing/2014/main" id="{A7F9E85B-C02E-2E43-8D14-4CC666234C57}"/>
              </a:ext>
            </a:extLst>
          </p:cNvPr>
          <p:cNvPicPr>
            <a:picLocks noChangeAspect="1"/>
          </p:cNvPicPr>
          <p:nvPr userDrawn="1"/>
        </p:nvPicPr>
        <p:blipFill>
          <a:blip r:embed="rId2"/>
          <a:srcRect r="50000" b="81936"/>
          <a:stretch>
            <a:fillRect/>
          </a:stretch>
        </p:blipFill>
        <p:spPr>
          <a:xfrm>
            <a:off x="8259205" y="4379327"/>
            <a:ext cx="3932795" cy="2478674"/>
          </a:xfrm>
          <a:prstGeom prst="rect">
            <a:avLst/>
          </a:prstGeom>
        </p:spPr>
      </p:pic>
      <p:cxnSp>
        <p:nvCxnSpPr>
          <p:cNvPr id="9" name="Straight Connector 8">
            <a:extLst>
              <a:ext uri="{FF2B5EF4-FFF2-40B4-BE49-F238E27FC236}">
                <a16:creationId xmlns:a16="http://schemas.microsoft.com/office/drawing/2014/main" id="{A0FBAB2B-2DA9-5749-A9F5-1B7425112A3E}"/>
              </a:ext>
            </a:extLst>
          </p:cNvPr>
          <p:cNvCxnSpPr/>
          <p:nvPr userDrawn="1"/>
        </p:nvCxnSpPr>
        <p:spPr>
          <a:xfrm flipH="1">
            <a:off x="4242457" y="2810047"/>
            <a:ext cx="0" cy="120032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81A863-ED1C-8244-8F77-E730511DDEB8}"/>
              </a:ext>
            </a:extLst>
          </p:cNvPr>
          <p:cNvCxnSpPr/>
          <p:nvPr userDrawn="1"/>
        </p:nvCxnSpPr>
        <p:spPr>
          <a:xfrm flipH="1">
            <a:off x="7915297" y="2797855"/>
            <a:ext cx="0" cy="120032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99A34227-8193-B94C-890F-7EA72358D94D}"/>
              </a:ext>
            </a:extLst>
          </p:cNvPr>
          <p:cNvSpPr>
            <a:spLocks noGrp="1"/>
          </p:cNvSpPr>
          <p:nvPr>
            <p:ph type="title"/>
          </p:nvPr>
        </p:nvSpPr>
        <p:spPr>
          <a:xfrm>
            <a:off x="951765" y="1762749"/>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12" name="Text Placeholder 3">
            <a:extLst>
              <a:ext uri="{FF2B5EF4-FFF2-40B4-BE49-F238E27FC236}">
                <a16:creationId xmlns:a16="http://schemas.microsoft.com/office/drawing/2014/main" id="{EA5A78D2-D36F-DA45-AB0F-769EB06B09B9}"/>
              </a:ext>
            </a:extLst>
          </p:cNvPr>
          <p:cNvSpPr>
            <a:spLocks noGrp="1"/>
          </p:cNvSpPr>
          <p:nvPr>
            <p:ph type="body" sz="quarter" idx="11"/>
          </p:nvPr>
        </p:nvSpPr>
        <p:spPr>
          <a:xfrm>
            <a:off x="1158749" y="2857343"/>
            <a:ext cx="2658872" cy="38877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13" name="Text Placeholder 3">
            <a:extLst>
              <a:ext uri="{FF2B5EF4-FFF2-40B4-BE49-F238E27FC236}">
                <a16:creationId xmlns:a16="http://schemas.microsoft.com/office/drawing/2014/main" id="{295A4B36-AB3B-2B4C-AA32-96C55B0C3C47}"/>
              </a:ext>
            </a:extLst>
          </p:cNvPr>
          <p:cNvSpPr>
            <a:spLocks noGrp="1"/>
          </p:cNvSpPr>
          <p:nvPr>
            <p:ph type="body" sz="quarter" idx="12"/>
          </p:nvPr>
        </p:nvSpPr>
        <p:spPr>
          <a:xfrm>
            <a:off x="4766563" y="2860996"/>
            <a:ext cx="2658872" cy="38877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3">
            <a:extLst>
              <a:ext uri="{FF2B5EF4-FFF2-40B4-BE49-F238E27FC236}">
                <a16:creationId xmlns:a16="http://schemas.microsoft.com/office/drawing/2014/main" id="{1CA5CA53-697B-234F-9694-85C30838AE2D}"/>
              </a:ext>
            </a:extLst>
          </p:cNvPr>
          <p:cNvSpPr>
            <a:spLocks noGrp="1"/>
          </p:cNvSpPr>
          <p:nvPr>
            <p:ph type="body" sz="quarter" idx="13"/>
          </p:nvPr>
        </p:nvSpPr>
        <p:spPr>
          <a:xfrm>
            <a:off x="8374379" y="2857343"/>
            <a:ext cx="2658872" cy="38877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7915800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5">
    <p:spTree>
      <p:nvGrpSpPr>
        <p:cNvPr id="1" name=""/>
        <p:cNvGrpSpPr/>
        <p:nvPr/>
      </p:nvGrpSpPr>
      <p:grpSpPr>
        <a:xfrm>
          <a:off x="0" y="0"/>
          <a:ext cx="0" cy="0"/>
        </a:xfrm>
      </p:grpSpPr>
      <p:pic>
        <p:nvPicPr>
          <p:cNvPr id="3" name="Picture 2" descr="A picture containing background pattern&#10;&#10;Description automatically generated">
            <a:extLst>
              <a:ext uri="{FF2B5EF4-FFF2-40B4-BE49-F238E27FC236}">
                <a16:creationId xmlns:a16="http://schemas.microsoft.com/office/drawing/2014/main" id="{DA0DA54B-35FA-7B4A-9213-2F33097237E1}"/>
              </a:ext>
            </a:extLst>
          </p:cNvPr>
          <p:cNvPicPr>
            <a:picLocks noChangeAspect="1"/>
          </p:cNvPicPr>
          <p:nvPr userDrawn="1"/>
        </p:nvPicPr>
        <p:blipFill>
          <a:blip r:embed="rId1"/>
          <a:srcRect l="38286" b="37548"/>
          <a:stretch>
            <a:fillRect/>
          </a:stretch>
        </p:blipFill>
        <p:spPr>
          <a:xfrm>
            <a:off x="0" y="4267365"/>
            <a:ext cx="2875811" cy="2590635"/>
          </a:xfrm>
          <a:prstGeom prst="rect">
            <a:avLst/>
          </a:prstGeom>
        </p:spPr>
      </p:pic>
      <p:pic>
        <p:nvPicPr>
          <p:cNvPr id="4" name="Picture 3" descr="Icon&#10;&#10;Description automatically generated">
            <a:extLst>
              <a:ext uri="{FF2B5EF4-FFF2-40B4-BE49-F238E27FC236}">
                <a16:creationId xmlns:a16="http://schemas.microsoft.com/office/drawing/2014/main" id="{FBA513B2-8020-2344-BE94-32E93D1351C7}"/>
              </a:ext>
            </a:extLst>
          </p:cNvPr>
          <p:cNvPicPr>
            <a:picLocks noChangeAspect="1"/>
          </p:cNvPicPr>
          <p:nvPr userDrawn="1"/>
        </p:nvPicPr>
        <p:blipFill>
          <a:blip r:embed="rId2"/>
          <a:stretch>
            <a:fillRect/>
          </a:stretch>
        </p:blipFill>
        <p:spPr>
          <a:xfrm>
            <a:off x="10893430" y="6493052"/>
            <a:ext cx="1038941" cy="155664"/>
          </a:xfrm>
          <a:prstGeom prst="rect">
            <a:avLst/>
          </a:prstGeom>
        </p:spPr>
      </p:pic>
      <p:sp>
        <p:nvSpPr>
          <p:cNvPr id="7" name="Title 1">
            <a:extLst>
              <a:ext uri="{FF2B5EF4-FFF2-40B4-BE49-F238E27FC236}">
                <a16:creationId xmlns:a16="http://schemas.microsoft.com/office/drawing/2014/main" id="{1D6A11D6-DB8B-A04B-A47F-75400F29A2F8}"/>
              </a:ext>
            </a:extLst>
          </p:cNvPr>
          <p:cNvSpPr>
            <a:spLocks noGrp="1"/>
          </p:cNvSpPr>
          <p:nvPr>
            <p:ph type="title"/>
          </p:nvPr>
        </p:nvSpPr>
        <p:spPr>
          <a:xfrm>
            <a:off x="1053786" y="1762749"/>
            <a:ext cx="6912924"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8" name="Text Placeholder 3">
            <a:extLst>
              <a:ext uri="{FF2B5EF4-FFF2-40B4-BE49-F238E27FC236}">
                <a16:creationId xmlns:a16="http://schemas.microsoft.com/office/drawing/2014/main" id="{4F189BEB-8F0C-A54C-9268-868D194C5052}"/>
              </a:ext>
            </a:extLst>
          </p:cNvPr>
          <p:cNvSpPr>
            <a:spLocks noGrp="1"/>
          </p:cNvSpPr>
          <p:nvPr>
            <p:ph type="body" sz="quarter" idx="11"/>
          </p:nvPr>
        </p:nvSpPr>
        <p:spPr>
          <a:xfrm>
            <a:off x="1053786" y="2361679"/>
            <a:ext cx="9839644" cy="1707401"/>
          </a:xfrm>
        </p:spPr>
        <p:txBody>
          <a:bodyPr/>
          <a:lstStyle>
            <a:lvl1pPr marL="285750" indent="-285750">
              <a:buFont typeface="Arial" panose="020b0604020202020204" pitchFamily="34" charset="0"/>
              <a:buChar char="•"/>
              <a:defRPr sz="1400"/>
            </a:lvl1pPr>
            <a:lvl2pPr>
              <a:defRPr sz="11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0050284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6">
    <p:spTree>
      <p:nvGrpSpPr>
        <p:cNvPr id="1" name=""/>
        <p:cNvGrpSpPr/>
        <p:nvPr/>
      </p:nvGrpSpPr>
      <p:grpSpPr>
        <a:xfrm>
          <a:off x="0" y="0"/>
          <a:ext cx="0" cy="0"/>
        </a:xfrm>
      </p:grpSpPr>
      <p:pic>
        <p:nvPicPr>
          <p:cNvPr id="3" name="Picture 2" descr="Shape, background pattern&#10;&#10;Description automatically generated">
            <a:extLst>
              <a:ext uri="{FF2B5EF4-FFF2-40B4-BE49-F238E27FC236}">
                <a16:creationId xmlns:a16="http://schemas.microsoft.com/office/drawing/2014/main" id="{3356B412-86DE-F344-B4F9-7F9E80283D53}"/>
              </a:ext>
            </a:extLst>
          </p:cNvPr>
          <p:cNvPicPr>
            <a:picLocks noChangeAspect="1"/>
          </p:cNvPicPr>
          <p:nvPr userDrawn="1"/>
        </p:nvPicPr>
        <p:blipFill>
          <a:blip r:embed="rId1"/>
          <a:srcRect r="28352" b="40072"/>
          <a:stretch>
            <a:fillRect/>
          </a:stretch>
        </p:blipFill>
        <p:spPr>
          <a:xfrm>
            <a:off x="5943994" y="3281240"/>
            <a:ext cx="6248006" cy="3576760"/>
          </a:xfrm>
          <a:prstGeom prst="rect">
            <a:avLst/>
          </a:prstGeom>
        </p:spPr>
      </p:pic>
      <p:cxnSp>
        <p:nvCxnSpPr>
          <p:cNvPr id="4" name="Straight Connector 3">
            <a:extLst>
              <a:ext uri="{FF2B5EF4-FFF2-40B4-BE49-F238E27FC236}">
                <a16:creationId xmlns:a16="http://schemas.microsoft.com/office/drawing/2014/main" id="{21F1104E-7BF3-4D49-881A-8C7D0C7499E3}"/>
              </a:ext>
            </a:extLst>
          </p:cNvPr>
          <p:cNvCxnSpPr/>
          <p:nvPr userDrawn="1"/>
        </p:nvCxnSpPr>
        <p:spPr>
          <a:xfrm>
            <a:off x="1193019" y="6115921"/>
            <a:ext cx="102277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0BE4E42-F4AD-A547-A7EE-D3191EDB3B6E}"/>
              </a:ext>
            </a:extLst>
          </p:cNvPr>
          <p:cNvSpPr>
            <a:spLocks noGrp="1"/>
          </p:cNvSpPr>
          <p:nvPr>
            <p:ph type="title"/>
          </p:nvPr>
        </p:nvSpPr>
        <p:spPr>
          <a:xfrm>
            <a:off x="1053786" y="1762749"/>
            <a:ext cx="6912924"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6" name="Text Placeholder 3">
            <a:extLst>
              <a:ext uri="{FF2B5EF4-FFF2-40B4-BE49-F238E27FC236}">
                <a16:creationId xmlns:a16="http://schemas.microsoft.com/office/drawing/2014/main" id="{F47603A2-DD49-6145-A7B4-00FF268F8995}"/>
              </a:ext>
            </a:extLst>
          </p:cNvPr>
          <p:cNvSpPr>
            <a:spLocks noGrp="1"/>
          </p:cNvSpPr>
          <p:nvPr>
            <p:ph type="body" sz="quarter" idx="11"/>
          </p:nvPr>
        </p:nvSpPr>
        <p:spPr>
          <a:xfrm>
            <a:off x="1053786" y="2361679"/>
            <a:ext cx="9839644" cy="1707401"/>
          </a:xfrm>
        </p:spPr>
        <p:txBody>
          <a:bodyPr/>
          <a:lstStyle>
            <a:lvl1pPr marL="285750" indent="-285750">
              <a:buFont typeface="Arial" panose="020b0604020202020204" pitchFamily="34" charset="0"/>
              <a:buChar char="•"/>
              <a:defRPr sz="1400"/>
            </a:lvl1pPr>
            <a:lvl2pPr>
              <a:defRPr sz="11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5250209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7">
    <p:spTree>
      <p:nvGrpSpPr>
        <p:cNvPr id="1" name=""/>
        <p:cNvGrpSpPr/>
        <p:nvPr/>
      </p:nvGrpSpPr>
      <p:grpSpPr>
        <a:xfrm>
          <a:off x="0" y="0"/>
          <a:ext cx="0" cy="0"/>
        </a:xfrm>
      </p:grpSpPr>
      <p:pic>
        <p:nvPicPr>
          <p:cNvPr id="3" name="Picture 2" descr="A picture containing schematic&#10;&#10;Description automatically generated">
            <a:extLst>
              <a:ext uri="{FF2B5EF4-FFF2-40B4-BE49-F238E27FC236}">
                <a16:creationId xmlns:a16="http://schemas.microsoft.com/office/drawing/2014/main" id="{7E05246F-7F57-8B4C-9FD7-8B79B8ADE0B6}"/>
              </a:ext>
            </a:extLst>
          </p:cNvPr>
          <p:cNvPicPr>
            <a:picLocks noChangeAspect="1"/>
          </p:cNvPicPr>
          <p:nvPr userDrawn="1"/>
        </p:nvPicPr>
        <p:blipFill>
          <a:blip r:embed="rId1"/>
          <a:srcRect r="24088" b="55161"/>
          <a:stretch>
            <a:fillRect/>
          </a:stretch>
        </p:blipFill>
        <p:spPr>
          <a:xfrm>
            <a:off x="8696939" y="4819851"/>
            <a:ext cx="3495062" cy="2038149"/>
          </a:xfrm>
          <a:prstGeom prst="rect">
            <a:avLst/>
          </a:prstGeom>
        </p:spPr>
      </p:pic>
      <p:sp>
        <p:nvSpPr>
          <p:cNvPr id="5" name="Title 1">
            <a:extLst>
              <a:ext uri="{FF2B5EF4-FFF2-40B4-BE49-F238E27FC236}">
                <a16:creationId xmlns:a16="http://schemas.microsoft.com/office/drawing/2014/main" id="{8D76EFA5-ECCB-B645-B1DC-351A4E01EE04}"/>
              </a:ext>
            </a:extLst>
          </p:cNvPr>
          <p:cNvSpPr>
            <a:spLocks noGrp="1"/>
          </p:cNvSpPr>
          <p:nvPr>
            <p:ph type="title"/>
          </p:nvPr>
        </p:nvSpPr>
        <p:spPr>
          <a:xfrm>
            <a:off x="1053786" y="1762749"/>
            <a:ext cx="6912924"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1497DF23-B336-D64D-B4B7-D7B72D56B6EE}"/>
              </a:ext>
            </a:extLst>
          </p:cNvPr>
          <p:cNvSpPr>
            <a:spLocks noGrp="1"/>
          </p:cNvSpPr>
          <p:nvPr>
            <p:ph type="body" sz="quarter" idx="12"/>
          </p:nvPr>
        </p:nvSpPr>
        <p:spPr>
          <a:xfrm>
            <a:off x="1053786" y="2361679"/>
            <a:ext cx="10084428" cy="1902548"/>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8348766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8">
    <p:spTree>
      <p:nvGrpSpPr>
        <p:cNvPr id="1" name=""/>
        <p:cNvGrpSpPr/>
        <p:nvPr/>
      </p:nvGrpSpPr>
      <p:grpSpPr>
        <a:xfrm>
          <a:off x="0" y="0"/>
          <a:ext cx="0" cy="0"/>
        </a:xfrm>
      </p:grpSpPr>
      <p:sp>
        <p:nvSpPr>
          <p:cNvPr id="9" name="Title 1">
            <a:extLst>
              <a:ext uri="{FF2B5EF4-FFF2-40B4-BE49-F238E27FC236}">
                <a16:creationId xmlns:a16="http://schemas.microsoft.com/office/drawing/2014/main" id="{07FE5CA8-6E0B-4047-A9BF-D62B74866AEA}"/>
              </a:ext>
            </a:extLst>
          </p:cNvPr>
          <p:cNvSpPr>
            <a:spLocks noGrp="1"/>
          </p:cNvSpPr>
          <p:nvPr>
            <p:ph type="title"/>
          </p:nvPr>
        </p:nvSpPr>
        <p:spPr>
          <a:xfrm>
            <a:off x="459426" y="1877049"/>
            <a:ext cx="6912924"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10" name="Text Placeholder 3">
            <a:extLst>
              <a:ext uri="{FF2B5EF4-FFF2-40B4-BE49-F238E27FC236}">
                <a16:creationId xmlns:a16="http://schemas.microsoft.com/office/drawing/2014/main" id="{848A584F-ABF2-C840-8D0C-288161B79EF7}"/>
              </a:ext>
            </a:extLst>
          </p:cNvPr>
          <p:cNvSpPr>
            <a:spLocks noGrp="1"/>
          </p:cNvSpPr>
          <p:nvPr>
            <p:ph type="body" sz="quarter" idx="12"/>
          </p:nvPr>
        </p:nvSpPr>
        <p:spPr>
          <a:xfrm>
            <a:off x="459426" y="2742679"/>
            <a:ext cx="10084428" cy="1902548"/>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19797724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End Slide">
    <p:bg>
      <p:bgPr>
        <a:solidFill>
          <a:schemeClr val="accent2"/>
        </a:solidFill>
        <a:effectLst/>
      </p:bgPr>
    </p:bg>
    <p:spTree>
      <p:nvGrpSpPr>
        <p:cNvPr id="1" name=""/>
        <p:cNvGrpSpPr/>
        <p:nvPr/>
      </p:nvGrpSpPr>
      <p:grpSpPr>
        <a:xfrm>
          <a:off x="0" y="0"/>
          <a:ext cx="0" cy="0"/>
        </a:xfrm>
      </p:grpSpPr>
      <p:pic>
        <p:nvPicPr>
          <p:cNvPr id="7" name="Picture 6" descr="A picture containing whisk, silhouette&#10;&#10;Description automatically generated">
            <a:extLst>
              <a:ext uri="{FF2B5EF4-FFF2-40B4-BE49-F238E27FC236}">
                <a16:creationId xmlns:a16="http://schemas.microsoft.com/office/drawing/2014/main" id="{A9D62D44-164D-C241-96CF-8E8E1B6FFBFD}"/>
              </a:ext>
            </a:extLst>
          </p:cNvPr>
          <p:cNvPicPr>
            <a:picLocks noChangeAspect="1"/>
          </p:cNvPicPr>
          <p:nvPr userDrawn="1"/>
        </p:nvPicPr>
        <p:blipFill>
          <a:blip r:embed="rId1"/>
          <a:srcRect t="14055" r="25864"/>
          <a:stretch>
            <a:fillRect/>
          </a:stretch>
        </p:blipFill>
        <p:spPr>
          <a:xfrm>
            <a:off x="4765430" y="0"/>
            <a:ext cx="7426570" cy="5894060"/>
          </a:xfrm>
          <a:prstGeom prst="rect">
            <a:avLst/>
          </a:prstGeom>
        </p:spPr>
      </p:pic>
      <p:pic>
        <p:nvPicPr>
          <p:cNvPr id="5" name="Picture 4" descr="Logo&#10;&#10;Description automatically generated">
            <a:extLst>
              <a:ext uri="{FF2B5EF4-FFF2-40B4-BE49-F238E27FC236}">
                <a16:creationId xmlns:a16="http://schemas.microsoft.com/office/drawing/2014/main" id="{398B4742-357D-464E-927B-B1A40AC621E2}"/>
              </a:ext>
            </a:extLst>
          </p:cNvPr>
          <p:cNvPicPr>
            <a:picLocks noChangeAspect="1"/>
          </p:cNvPicPr>
          <p:nvPr userDrawn="1"/>
        </p:nvPicPr>
        <p:blipFill>
          <a:blip r:embed="rId2"/>
          <a:stretch>
            <a:fillRect/>
          </a:stretch>
        </p:blipFill>
        <p:spPr>
          <a:xfrm>
            <a:off x="5120819" y="6173860"/>
            <a:ext cx="1950361" cy="666851"/>
          </a:xfrm>
          <a:prstGeom prst="rect">
            <a:avLst/>
          </a:prstGeom>
        </p:spPr>
      </p:pic>
    </p:spTree>
    <p:extLst>
      <p:ext uri="{BB962C8B-B14F-4D97-AF65-F5344CB8AC3E}">
        <p14:creationId xmlns:p14="http://schemas.microsoft.com/office/powerpoint/2010/main" val="311344753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Divider Slide 1">
    <p:bg>
      <p:bgPr>
        <a:solidFill>
          <a:srgbClr val="BFD730"/>
        </a:solidFill>
        <a:effectLst/>
      </p:bgPr>
    </p:bg>
    <p:spTree>
      <p:nvGrpSpPr>
        <p:cNvPr id="1" name=""/>
        <p:cNvGrpSpPr/>
        <p:nvPr/>
      </p:nvGrpSpPr>
      <p:grpSpPr>
        <a:xfrm>
          <a:off x="0" y="0"/>
          <a:ext cx="0" cy="0"/>
        </a:xfrm>
      </p:grpSpPr>
      <p:pic>
        <p:nvPicPr>
          <p:cNvPr id="7" name="Picture 6" descr="A picture containing diagram&#10;&#10;Description automatically generated">
            <a:extLst>
              <a:ext uri="{FF2B5EF4-FFF2-40B4-BE49-F238E27FC236}">
                <a16:creationId xmlns:a16="http://schemas.microsoft.com/office/drawing/2014/main" id="{1DE88C7A-1CD2-9B46-992D-1113A29CC04E}"/>
              </a:ext>
            </a:extLst>
          </p:cNvPr>
          <p:cNvPicPr>
            <a:picLocks noChangeAspect="1"/>
          </p:cNvPicPr>
          <p:nvPr userDrawn="1"/>
        </p:nvPicPr>
        <p:blipFill>
          <a:blip r:embed="rId1"/>
          <a:srcRect r="11371"/>
          <a:stretch>
            <a:fillRect/>
          </a:stretch>
        </p:blipFill>
        <p:spPr>
          <a:xfrm>
            <a:off x="4961263" y="63171"/>
            <a:ext cx="7230738" cy="6191702"/>
          </a:xfrm>
          <a:prstGeom prst="rect">
            <a:avLst/>
          </a:prstGeom>
        </p:spPr>
      </p:pic>
      <p:sp>
        <p:nvSpPr>
          <p:cNvPr id="8" name="Rectangle 7">
            <a:extLst>
              <a:ext uri="{FF2B5EF4-FFF2-40B4-BE49-F238E27FC236}">
                <a16:creationId xmlns:a16="http://schemas.microsoft.com/office/drawing/2014/main" id="{FF6F2A4D-9D5B-DB4C-93F8-D25701C1AC66}"/>
              </a:ext>
            </a:extLst>
          </p:cNvPr>
          <p:cNvSpPr/>
          <p:nvPr userDrawn="1"/>
        </p:nvSpPr>
        <p:spPr>
          <a:xfrm>
            <a:off x="920010" y="2423440"/>
            <a:ext cx="948059" cy="50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663CAB30-222B-5F4D-B036-67524B65B3EC}"/>
              </a:ext>
            </a:extLst>
          </p:cNvPr>
          <p:cNvPicPr>
            <a:picLocks noChangeAspect="1"/>
          </p:cNvPicPr>
          <p:nvPr userDrawn="1"/>
        </p:nvPicPr>
        <p:blipFill>
          <a:blip r:embed="rId2"/>
          <a:stretch>
            <a:fillRect/>
          </a:stretch>
        </p:blipFill>
        <p:spPr>
          <a:xfrm>
            <a:off x="10058767" y="6064390"/>
            <a:ext cx="1950361" cy="666851"/>
          </a:xfrm>
          <a:prstGeom prst="rect">
            <a:avLst/>
          </a:prstGeom>
        </p:spPr>
      </p:pic>
      <p:sp>
        <p:nvSpPr>
          <p:cNvPr id="10" name="Text Placeholder 5">
            <a:extLst>
              <a:ext uri="{FF2B5EF4-FFF2-40B4-BE49-F238E27FC236}">
                <a16:creationId xmlns:a16="http://schemas.microsoft.com/office/drawing/2014/main" id="{CAB01CAF-2BB8-B14B-B61F-08D50CCAC0ED}"/>
              </a:ext>
            </a:extLst>
          </p:cNvPr>
          <p:cNvSpPr>
            <a:spLocks noGrp="1"/>
          </p:cNvSpPr>
          <p:nvPr>
            <p:ph type="body" sz="quarter" idx="11" hasCustomPrompt="1"/>
          </p:nvPr>
        </p:nvSpPr>
        <p:spPr>
          <a:xfrm>
            <a:off x="827796" y="2901958"/>
            <a:ext cx="4133467" cy="1963954"/>
          </a:xfrm>
        </p:spPr>
        <p:txBody>
          <a:bodyPr>
            <a:noAutofit/>
          </a:bodyPr>
          <a:lstStyle>
            <a:lvl1pPr marL="0" indent="0">
              <a:buNone/>
              <a:defRPr sz="4400" b="1" i="0">
                <a:solidFill>
                  <a:srgbClr val="001833"/>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Tree>
    <p:extLst>
      <p:ext uri="{BB962C8B-B14F-4D97-AF65-F5344CB8AC3E}">
        <p14:creationId xmlns:p14="http://schemas.microsoft.com/office/powerpoint/2010/main" val="216005026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Divider Slide 2">
    <p:bg>
      <p:bgPr>
        <a:solidFill>
          <a:srgbClr val="2F96FF"/>
        </a:solidFill>
        <a:effectLst/>
      </p:bgPr>
    </p:bg>
    <p:spTree>
      <p:nvGrpSpPr>
        <p:cNvPr id="1" name=""/>
        <p:cNvGrpSpPr/>
        <p:nvPr/>
      </p:nvGrpSpPr>
      <p:grpSpPr>
        <a:xfrm>
          <a:off x="0" y="0"/>
          <a:ext cx="0" cy="0"/>
        </a:xfrm>
      </p:grpSpPr>
      <p:sp>
        <p:nvSpPr>
          <p:cNvPr id="7" name="Rectangle 6">
            <a:extLst>
              <a:ext uri="{FF2B5EF4-FFF2-40B4-BE49-F238E27FC236}">
                <a16:creationId xmlns:a16="http://schemas.microsoft.com/office/drawing/2014/main" id="{1A1E2847-C484-3047-B17C-B5B54D0AE40B}"/>
              </a:ext>
            </a:extLst>
          </p:cNvPr>
          <p:cNvSpPr/>
          <p:nvPr userDrawn="1"/>
        </p:nvSpPr>
        <p:spPr>
          <a:xfrm>
            <a:off x="920010" y="2423440"/>
            <a:ext cx="948059" cy="50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an, web, device, vector graphics&#10;&#10;Description automatically generated">
            <a:extLst>
              <a:ext uri="{FF2B5EF4-FFF2-40B4-BE49-F238E27FC236}">
                <a16:creationId xmlns:a16="http://schemas.microsoft.com/office/drawing/2014/main" id="{99B30A4C-7A85-064C-A0E8-282618336B56}"/>
              </a:ext>
            </a:extLst>
          </p:cNvPr>
          <p:cNvPicPr>
            <a:picLocks noChangeAspect="1"/>
          </p:cNvPicPr>
          <p:nvPr userDrawn="1"/>
        </p:nvPicPr>
        <p:blipFill>
          <a:blip r:embed="rId1"/>
          <a:srcRect r="15773"/>
          <a:stretch>
            <a:fillRect/>
          </a:stretch>
        </p:blipFill>
        <p:spPr>
          <a:xfrm>
            <a:off x="6340824" y="228841"/>
            <a:ext cx="5851176" cy="6502400"/>
          </a:xfrm>
          <a:prstGeom prst="rect">
            <a:avLst/>
          </a:prstGeom>
        </p:spPr>
      </p:pic>
      <p:pic>
        <p:nvPicPr>
          <p:cNvPr id="9" name="Picture 8" descr="Logo&#10;&#10;Description automatically generated">
            <a:extLst>
              <a:ext uri="{FF2B5EF4-FFF2-40B4-BE49-F238E27FC236}">
                <a16:creationId xmlns:a16="http://schemas.microsoft.com/office/drawing/2014/main" id="{1E806949-E951-AB45-96DC-66046CD87233}"/>
              </a:ext>
            </a:extLst>
          </p:cNvPr>
          <p:cNvPicPr>
            <a:picLocks noChangeAspect="1"/>
          </p:cNvPicPr>
          <p:nvPr userDrawn="1"/>
        </p:nvPicPr>
        <p:blipFill>
          <a:blip r:embed="rId2"/>
          <a:stretch>
            <a:fillRect/>
          </a:stretch>
        </p:blipFill>
        <p:spPr>
          <a:xfrm>
            <a:off x="10058767" y="6064390"/>
            <a:ext cx="1950361" cy="666851"/>
          </a:xfrm>
          <a:prstGeom prst="rect">
            <a:avLst/>
          </a:prstGeom>
        </p:spPr>
      </p:pic>
      <p:sp>
        <p:nvSpPr>
          <p:cNvPr id="6" name="Text Placeholder 5">
            <a:extLst>
              <a:ext uri="{FF2B5EF4-FFF2-40B4-BE49-F238E27FC236}">
                <a16:creationId xmlns:a16="http://schemas.microsoft.com/office/drawing/2014/main" id="{ADC6C62F-7A9F-C944-B364-4CAB8148988A}"/>
              </a:ext>
            </a:extLst>
          </p:cNvPr>
          <p:cNvSpPr>
            <a:spLocks noGrp="1"/>
          </p:cNvSpPr>
          <p:nvPr>
            <p:ph type="body" sz="quarter" idx="11" hasCustomPrompt="1"/>
          </p:nvPr>
        </p:nvSpPr>
        <p:spPr>
          <a:xfrm>
            <a:off x="827796" y="2901958"/>
            <a:ext cx="4133467" cy="1963954"/>
          </a:xfrm>
        </p:spPr>
        <p:txBody>
          <a:bodyPr>
            <a:noAutofit/>
          </a:bodyPr>
          <a:lstStyle>
            <a:lvl1pPr marL="0" indent="0">
              <a:buNone/>
              <a:defRPr sz="4400" b="1" i="0">
                <a:solidFill>
                  <a:srgbClr val="001833"/>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Tree>
    <p:extLst>
      <p:ext uri="{BB962C8B-B14F-4D97-AF65-F5344CB8AC3E}">
        <p14:creationId xmlns:p14="http://schemas.microsoft.com/office/powerpoint/2010/main" val="421276684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Divider Slide 3">
    <p:bg>
      <p:bgPr>
        <a:solidFill>
          <a:schemeClr val="accent2"/>
        </a:solidFill>
        <a:effectLst/>
      </p:bgPr>
    </p:bg>
    <p:spTree>
      <p:nvGrpSpPr>
        <p:cNvPr id="1" name=""/>
        <p:cNvGrpSpPr/>
        <p:nvPr/>
      </p:nvGrpSpPr>
      <p:grpSpPr>
        <a:xfrm>
          <a:off x="0" y="0"/>
          <a:ext cx="0" cy="0"/>
        </a:xfrm>
      </p:grpSpPr>
      <p:pic>
        <p:nvPicPr>
          <p:cNvPr id="7" name="Picture 6" descr="A picture containing whisk, silhouette&#10;&#10;Description automatically generated">
            <a:extLst>
              <a:ext uri="{FF2B5EF4-FFF2-40B4-BE49-F238E27FC236}">
                <a16:creationId xmlns:a16="http://schemas.microsoft.com/office/drawing/2014/main" id="{A9D62D44-164D-C241-96CF-8E8E1B6FFBFD}"/>
              </a:ext>
            </a:extLst>
          </p:cNvPr>
          <p:cNvPicPr>
            <a:picLocks noChangeAspect="1"/>
          </p:cNvPicPr>
          <p:nvPr userDrawn="1"/>
        </p:nvPicPr>
        <p:blipFill>
          <a:blip r:embed="rId1"/>
          <a:srcRect t="14055" r="25864"/>
          <a:stretch>
            <a:fillRect/>
          </a:stretch>
        </p:blipFill>
        <p:spPr>
          <a:xfrm>
            <a:off x="4765430" y="0"/>
            <a:ext cx="7426570" cy="5894060"/>
          </a:xfrm>
          <a:prstGeom prst="rect">
            <a:avLst/>
          </a:prstGeom>
        </p:spPr>
      </p:pic>
      <p:sp>
        <p:nvSpPr>
          <p:cNvPr id="8" name="Rectangle 7">
            <a:extLst>
              <a:ext uri="{FF2B5EF4-FFF2-40B4-BE49-F238E27FC236}">
                <a16:creationId xmlns:a16="http://schemas.microsoft.com/office/drawing/2014/main" id="{D988A55F-1BEA-4940-9CC4-0724F1EFD6AB}"/>
              </a:ext>
            </a:extLst>
          </p:cNvPr>
          <p:cNvSpPr/>
          <p:nvPr userDrawn="1"/>
        </p:nvSpPr>
        <p:spPr>
          <a:xfrm>
            <a:off x="920010" y="2423440"/>
            <a:ext cx="948059" cy="50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3B5B7E2D-C5F1-274B-A669-008E92F6CCF3}"/>
              </a:ext>
            </a:extLst>
          </p:cNvPr>
          <p:cNvPicPr>
            <a:picLocks noChangeAspect="1"/>
          </p:cNvPicPr>
          <p:nvPr userDrawn="1"/>
        </p:nvPicPr>
        <p:blipFill>
          <a:blip r:embed="rId2"/>
          <a:stretch>
            <a:fillRect/>
          </a:stretch>
        </p:blipFill>
        <p:spPr>
          <a:xfrm>
            <a:off x="10058767" y="6064390"/>
            <a:ext cx="1950361" cy="666851"/>
          </a:xfrm>
          <a:prstGeom prst="rect">
            <a:avLst/>
          </a:prstGeom>
        </p:spPr>
      </p:pic>
      <p:sp>
        <p:nvSpPr>
          <p:cNvPr id="6" name="Text Placeholder 5">
            <a:extLst>
              <a:ext uri="{FF2B5EF4-FFF2-40B4-BE49-F238E27FC236}">
                <a16:creationId xmlns:a16="http://schemas.microsoft.com/office/drawing/2014/main" id="{849EE989-900E-D948-A422-A40CCABF6821}"/>
              </a:ext>
            </a:extLst>
          </p:cNvPr>
          <p:cNvSpPr>
            <a:spLocks noGrp="1"/>
          </p:cNvSpPr>
          <p:nvPr>
            <p:ph type="body" sz="quarter" idx="11" hasCustomPrompt="1"/>
          </p:nvPr>
        </p:nvSpPr>
        <p:spPr>
          <a:xfrm>
            <a:off x="827796" y="2901958"/>
            <a:ext cx="4133467" cy="1963954"/>
          </a:xfrm>
        </p:spPr>
        <p:txBody>
          <a:bodyPr>
            <a:noAutofit/>
          </a:bodyPr>
          <a:lstStyle>
            <a:lvl1pPr marL="0" indent="0">
              <a:buNone/>
              <a:defRPr sz="4400" b="1" i="0">
                <a:solidFill>
                  <a:srgbClr val="001833"/>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Tree>
    <p:extLst>
      <p:ext uri="{BB962C8B-B14F-4D97-AF65-F5344CB8AC3E}">
        <p14:creationId xmlns:p14="http://schemas.microsoft.com/office/powerpoint/2010/main" val="413004703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Litigation Team">
    <p:spTree>
      <p:nvGrpSpPr>
        <p:cNvPr id="1" name=""/>
        <p:cNvGrpSpPr/>
        <p:nvPr/>
      </p:nvGrpSpPr>
      <p:grpSpPr>
        <a:xfrm>
          <a:off x="0" y="0"/>
          <a:ext cx="0" cy="0"/>
        </a:xfrm>
      </p:grpSpPr>
      <p:pic>
        <p:nvPicPr>
          <p:cNvPr id="3" name="Picture 2" descr="A picture containing device, fan&#10;&#10;Description automatically generated">
            <a:extLst>
              <a:ext uri="{FF2B5EF4-FFF2-40B4-BE49-F238E27FC236}">
                <a16:creationId xmlns:a16="http://schemas.microsoft.com/office/drawing/2014/main" id="{F27FA8EE-ED0E-8F49-8669-263C132C7DA2}"/>
              </a:ext>
            </a:extLst>
          </p:cNvPr>
          <p:cNvPicPr>
            <a:picLocks noChangeAspect="1"/>
          </p:cNvPicPr>
          <p:nvPr userDrawn="1"/>
        </p:nvPicPr>
        <p:blipFill>
          <a:blip r:embed="rId1"/>
          <a:srcRect t="77913" r="45036"/>
          <a:stretch>
            <a:fillRect/>
          </a:stretch>
        </p:blipFill>
        <p:spPr>
          <a:xfrm>
            <a:off x="9125614" y="-1"/>
            <a:ext cx="3066386" cy="2149603"/>
          </a:xfrm>
          <a:prstGeom prst="rect">
            <a:avLst/>
          </a:prstGeom>
        </p:spPr>
      </p:pic>
      <p:sp>
        <p:nvSpPr>
          <p:cNvPr id="21" name="Text Placeholder 3">
            <a:extLst>
              <a:ext uri="{FF2B5EF4-FFF2-40B4-BE49-F238E27FC236}">
                <a16:creationId xmlns:a16="http://schemas.microsoft.com/office/drawing/2014/main" id="{E8A433DA-D014-E147-B4F1-D4F31CF18CB3}"/>
              </a:ext>
            </a:extLst>
          </p:cNvPr>
          <p:cNvSpPr>
            <a:spLocks noGrp="1"/>
          </p:cNvSpPr>
          <p:nvPr>
            <p:ph type="body" sz="quarter" idx="11"/>
          </p:nvPr>
        </p:nvSpPr>
        <p:spPr>
          <a:xfrm>
            <a:off x="715961" y="4380237"/>
            <a:ext cx="2497890" cy="2385268"/>
          </a:xfrm>
        </p:spPr>
        <p:txBody>
          <a:bodyPr>
            <a:normAutofit/>
          </a:bodyPr>
          <a:lstStyle>
            <a:lvl1pPr marL="171450" indent="-171450">
              <a:buFont typeface="Arial" panose="020b0604020202020204" pitchFamily="34" charset="0"/>
              <a:buChar char="•"/>
              <a:defRPr sz="1200"/>
            </a:lvl1pPr>
            <a:lvl2pPr>
              <a:defRPr sz="1400"/>
            </a:lvl2pPr>
            <a:lvl3pPr>
              <a:defRPr sz="1400"/>
            </a:lvl3pPr>
            <a:lvl4pPr>
              <a:defRPr sz="1400"/>
            </a:lvl4pPr>
            <a:lvl5pPr>
              <a:defRPr sz="1400"/>
            </a:lvl5pPr>
          </a:lstStyle>
          <a:p>
            <a:pPr lvl="0"/>
            <a:r>
              <a:rPr lang="en-US"/>
              <a:t>Click to edit Master text styles</a:t>
            </a:r>
          </a:p>
        </p:txBody>
      </p:sp>
      <p:sp>
        <p:nvSpPr>
          <p:cNvPr id="22" name="Text Placeholder 3">
            <a:extLst>
              <a:ext uri="{FF2B5EF4-FFF2-40B4-BE49-F238E27FC236}">
                <a16:creationId xmlns:a16="http://schemas.microsoft.com/office/drawing/2014/main" id="{EB443392-891A-D24D-9C37-F0E9F658D8E8}"/>
              </a:ext>
            </a:extLst>
          </p:cNvPr>
          <p:cNvSpPr>
            <a:spLocks noGrp="1"/>
          </p:cNvSpPr>
          <p:nvPr>
            <p:ph type="body" sz="quarter" idx="12"/>
          </p:nvPr>
        </p:nvSpPr>
        <p:spPr>
          <a:xfrm>
            <a:off x="3532753" y="4380237"/>
            <a:ext cx="2497890" cy="2385268"/>
          </a:xfrm>
        </p:spPr>
        <p:txBody>
          <a:bodyPr>
            <a:normAutofit/>
          </a:bodyPr>
          <a:lstStyle>
            <a:lvl1pPr marL="171450" indent="-171450">
              <a:buFont typeface="Arial" panose="020b0604020202020204" pitchFamily="34" charset="0"/>
              <a:buChar char="•"/>
              <a:defRPr sz="1200"/>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3">
            <a:extLst>
              <a:ext uri="{FF2B5EF4-FFF2-40B4-BE49-F238E27FC236}">
                <a16:creationId xmlns:a16="http://schemas.microsoft.com/office/drawing/2014/main" id="{F3C77D76-0BDA-5E43-A5DA-71DC86985873}"/>
              </a:ext>
            </a:extLst>
          </p:cNvPr>
          <p:cNvSpPr>
            <a:spLocks noGrp="1"/>
          </p:cNvSpPr>
          <p:nvPr>
            <p:ph type="body" sz="quarter" idx="13"/>
          </p:nvPr>
        </p:nvSpPr>
        <p:spPr>
          <a:xfrm>
            <a:off x="6408200" y="4380237"/>
            <a:ext cx="2497890" cy="2385268"/>
          </a:xfrm>
        </p:spPr>
        <p:txBody>
          <a:bodyPr>
            <a:normAutofit/>
          </a:bodyPr>
          <a:lstStyle>
            <a:lvl1pPr marL="171450" indent="-171450">
              <a:buFont typeface="Arial" panose="020b0604020202020204" pitchFamily="34" charset="0"/>
              <a:buChar char="•"/>
              <a:defRPr sz="1200"/>
            </a:lvl1pPr>
            <a:lvl2pPr>
              <a:defRPr sz="1400"/>
            </a:lvl2pPr>
            <a:lvl3pPr>
              <a:defRPr sz="1400"/>
            </a:lvl3pPr>
            <a:lvl4pPr>
              <a:defRPr sz="1400"/>
            </a:lvl4pPr>
            <a:lvl5pPr>
              <a:defRPr sz="1400"/>
            </a:lvl5pPr>
          </a:lstStyle>
          <a:p>
            <a:pPr lvl="0"/>
            <a:r>
              <a:rPr lang="en-US"/>
              <a:t>Click to edit Master text styles</a:t>
            </a:r>
          </a:p>
        </p:txBody>
      </p:sp>
      <p:sp>
        <p:nvSpPr>
          <p:cNvPr id="24" name="Text Placeholder 3">
            <a:extLst>
              <a:ext uri="{FF2B5EF4-FFF2-40B4-BE49-F238E27FC236}">
                <a16:creationId xmlns:a16="http://schemas.microsoft.com/office/drawing/2014/main" id="{87AECA93-3008-E446-89E7-F0EA013858DC}"/>
              </a:ext>
            </a:extLst>
          </p:cNvPr>
          <p:cNvSpPr>
            <a:spLocks noGrp="1"/>
          </p:cNvSpPr>
          <p:nvPr>
            <p:ph type="body" sz="quarter" idx="14"/>
          </p:nvPr>
        </p:nvSpPr>
        <p:spPr>
          <a:xfrm>
            <a:off x="9360233" y="4380237"/>
            <a:ext cx="2497890" cy="2385268"/>
          </a:xfrm>
        </p:spPr>
        <p:txBody>
          <a:bodyPr>
            <a:normAutofit/>
          </a:bodyPr>
          <a:lstStyle>
            <a:lvl1pPr marL="171450" indent="-171450">
              <a:buFont typeface="Arial" panose="020b0604020202020204" pitchFamily="34" charset="0"/>
              <a:buChar char="•"/>
              <a:defRPr sz="1200"/>
            </a:lvl1pPr>
            <a:lvl2pPr>
              <a:defRPr sz="1400"/>
            </a:lvl2pPr>
            <a:lvl3pPr>
              <a:defRPr sz="1400"/>
            </a:lvl3pPr>
            <a:lvl4pPr>
              <a:defRPr sz="1400"/>
            </a:lvl4pPr>
            <a:lvl5pPr>
              <a:defRPr sz="1400"/>
            </a:lvl5pPr>
          </a:lstStyle>
          <a:p>
            <a:pPr lvl="0"/>
            <a:r>
              <a:rPr lang="en-US"/>
              <a:t>Click to edit Master text styles</a:t>
            </a:r>
          </a:p>
        </p:txBody>
      </p:sp>
      <p:sp>
        <p:nvSpPr>
          <p:cNvPr id="25" name="Title 1">
            <a:extLst>
              <a:ext uri="{FF2B5EF4-FFF2-40B4-BE49-F238E27FC236}">
                <a16:creationId xmlns:a16="http://schemas.microsoft.com/office/drawing/2014/main" id="{DC538FA7-5C3E-F247-8E11-70A630828153}"/>
              </a:ext>
            </a:extLst>
          </p:cNvPr>
          <p:cNvSpPr>
            <a:spLocks noGrp="1"/>
          </p:cNvSpPr>
          <p:nvPr>
            <p:ph type="title"/>
          </p:nvPr>
        </p:nvSpPr>
        <p:spPr>
          <a:xfrm>
            <a:off x="436353" y="1824666"/>
            <a:ext cx="7516519" cy="598930"/>
          </a:xfrm>
          <a:prstGeom prst="rect">
            <a:avLst/>
          </a:prstGeom>
        </p:spPr>
        <p:txBody>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4" name="Picture Placeholder 3">
            <a:extLst>
              <a:ext uri="{FF2B5EF4-FFF2-40B4-BE49-F238E27FC236}">
                <a16:creationId xmlns:a16="http://schemas.microsoft.com/office/drawing/2014/main" id="{0B2DE2AF-54D2-DF43-9224-6CD7F09DDC1C}"/>
              </a:ext>
            </a:extLst>
          </p:cNvPr>
          <p:cNvSpPr>
            <a:spLocks noGrp="1"/>
          </p:cNvSpPr>
          <p:nvPr>
            <p:ph type="pic" sz="quarter" idx="15"/>
          </p:nvPr>
        </p:nvSpPr>
        <p:spPr>
          <a:xfrm>
            <a:off x="773113" y="2635251"/>
            <a:ext cx="914400" cy="1281112"/>
          </a:xfrm>
        </p:spPr>
        <p:txBody>
          <a:bodyPr>
            <a:normAutofit/>
          </a:bodyPr>
          <a:lstStyle>
            <a:lvl1pPr>
              <a:defRPr sz="1100"/>
            </a:lvl1pPr>
          </a:lstStyle>
          <a:p>
            <a:endParaRPr lang="en-US"/>
          </a:p>
        </p:txBody>
      </p:sp>
      <p:sp>
        <p:nvSpPr>
          <p:cNvPr id="36" name="Picture Placeholder 3">
            <a:extLst>
              <a:ext uri="{FF2B5EF4-FFF2-40B4-BE49-F238E27FC236}">
                <a16:creationId xmlns:a16="http://schemas.microsoft.com/office/drawing/2014/main" id="{4C3D82D6-8E8C-8845-8022-9F13EA9E5FD7}"/>
              </a:ext>
            </a:extLst>
          </p:cNvPr>
          <p:cNvSpPr>
            <a:spLocks noGrp="1"/>
          </p:cNvSpPr>
          <p:nvPr>
            <p:ph type="pic" sz="quarter" idx="16"/>
          </p:nvPr>
        </p:nvSpPr>
        <p:spPr>
          <a:xfrm>
            <a:off x="3573095" y="2611702"/>
            <a:ext cx="914400" cy="1281112"/>
          </a:xfrm>
        </p:spPr>
        <p:txBody>
          <a:bodyPr>
            <a:normAutofit/>
          </a:bodyPr>
          <a:lstStyle>
            <a:lvl1pPr>
              <a:defRPr sz="1100"/>
            </a:lvl1pPr>
          </a:lstStyle>
          <a:p>
            <a:endParaRPr lang="en-US"/>
          </a:p>
        </p:txBody>
      </p:sp>
      <p:sp>
        <p:nvSpPr>
          <p:cNvPr id="37" name="Picture Placeholder 3">
            <a:extLst>
              <a:ext uri="{FF2B5EF4-FFF2-40B4-BE49-F238E27FC236}">
                <a16:creationId xmlns:a16="http://schemas.microsoft.com/office/drawing/2014/main" id="{48ED5223-3C3D-F84C-B400-C7FED03AC917}"/>
              </a:ext>
            </a:extLst>
          </p:cNvPr>
          <p:cNvSpPr>
            <a:spLocks noGrp="1"/>
          </p:cNvSpPr>
          <p:nvPr>
            <p:ph type="pic" sz="quarter" idx="17"/>
          </p:nvPr>
        </p:nvSpPr>
        <p:spPr>
          <a:xfrm>
            <a:off x="6449091" y="2632375"/>
            <a:ext cx="914400" cy="1281112"/>
          </a:xfrm>
        </p:spPr>
        <p:txBody>
          <a:bodyPr>
            <a:normAutofit/>
          </a:bodyPr>
          <a:lstStyle>
            <a:lvl1pPr>
              <a:defRPr sz="1100"/>
            </a:lvl1pPr>
          </a:lstStyle>
          <a:p>
            <a:endParaRPr lang="en-US"/>
          </a:p>
        </p:txBody>
      </p:sp>
      <p:sp>
        <p:nvSpPr>
          <p:cNvPr id="38" name="Picture Placeholder 3">
            <a:extLst>
              <a:ext uri="{FF2B5EF4-FFF2-40B4-BE49-F238E27FC236}">
                <a16:creationId xmlns:a16="http://schemas.microsoft.com/office/drawing/2014/main" id="{6DC05D24-DB80-AF4B-98A2-9F96C7748847}"/>
              </a:ext>
            </a:extLst>
          </p:cNvPr>
          <p:cNvSpPr>
            <a:spLocks noGrp="1"/>
          </p:cNvSpPr>
          <p:nvPr>
            <p:ph type="pic" sz="quarter" idx="18"/>
          </p:nvPr>
        </p:nvSpPr>
        <p:spPr>
          <a:xfrm>
            <a:off x="9400574" y="2638199"/>
            <a:ext cx="914400" cy="1281112"/>
          </a:xfrm>
        </p:spPr>
        <p:txBody>
          <a:bodyPr>
            <a:normAutofit/>
          </a:bodyPr>
          <a:lstStyle>
            <a:lvl1pPr>
              <a:defRPr sz="1100"/>
            </a:lvl1pPr>
          </a:lstStyle>
          <a:p>
            <a:endParaRPr lang="en-US"/>
          </a:p>
        </p:txBody>
      </p:sp>
      <p:sp>
        <p:nvSpPr>
          <p:cNvPr id="40" name="Text Placeholder 39">
            <a:extLst>
              <a:ext uri="{FF2B5EF4-FFF2-40B4-BE49-F238E27FC236}">
                <a16:creationId xmlns:a16="http://schemas.microsoft.com/office/drawing/2014/main" id="{2B1B254F-C14D-034E-AA7C-087D2DE7FEE2}"/>
              </a:ext>
            </a:extLst>
          </p:cNvPr>
          <p:cNvSpPr>
            <a:spLocks noGrp="1"/>
          </p:cNvSpPr>
          <p:nvPr>
            <p:ph type="body" sz="quarter" idx="19"/>
          </p:nvPr>
        </p:nvSpPr>
        <p:spPr>
          <a:xfrm>
            <a:off x="715963" y="4057225"/>
            <a:ext cx="2497137" cy="285750"/>
          </a:xfrm>
        </p:spPr>
        <p:txBody>
          <a:bodyPr>
            <a:normAutofit/>
          </a:bodyPr>
          <a:lstStyle>
            <a:lvl1pPr marL="0" indent="0">
              <a:buNone/>
              <a:defRPr sz="1400" b="1" i="0">
                <a:latin typeface="Arial Black" panose="020b0604020202020204" pitchFamily="34" charset="0"/>
                <a:cs typeface="Arial Black" panose="020b0604020202020204" pitchFamily="34" charset="0"/>
              </a:defRPr>
            </a:lvl1pPr>
          </a:lstStyle>
          <a:p>
            <a:pPr lvl="0"/>
            <a:endParaRPr lang="en-US"/>
          </a:p>
        </p:txBody>
      </p:sp>
      <p:sp>
        <p:nvSpPr>
          <p:cNvPr id="41" name="Text Placeholder 39">
            <a:extLst>
              <a:ext uri="{FF2B5EF4-FFF2-40B4-BE49-F238E27FC236}">
                <a16:creationId xmlns:a16="http://schemas.microsoft.com/office/drawing/2014/main" id="{BEB4C016-AC2F-F24D-98F9-118C46E89F42}"/>
              </a:ext>
            </a:extLst>
          </p:cNvPr>
          <p:cNvSpPr>
            <a:spLocks noGrp="1"/>
          </p:cNvSpPr>
          <p:nvPr>
            <p:ph type="body" sz="quarter" idx="20"/>
          </p:nvPr>
        </p:nvSpPr>
        <p:spPr>
          <a:xfrm>
            <a:off x="3543793" y="4057225"/>
            <a:ext cx="2497137" cy="285750"/>
          </a:xfrm>
        </p:spPr>
        <p:txBody>
          <a:bodyPr>
            <a:normAutofit/>
          </a:bodyPr>
          <a:lstStyle>
            <a:lvl1pPr marL="0" indent="0">
              <a:buNone/>
              <a:defRPr sz="1400" b="1" i="0">
                <a:latin typeface="Arial Black" panose="020b0604020202020204" pitchFamily="34" charset="0"/>
                <a:cs typeface="Arial Black" panose="020b0604020202020204" pitchFamily="34" charset="0"/>
              </a:defRPr>
            </a:lvl1pPr>
          </a:lstStyle>
          <a:p>
            <a:pPr lvl="0"/>
            <a:endParaRPr lang="en-US"/>
          </a:p>
        </p:txBody>
      </p:sp>
      <p:sp>
        <p:nvSpPr>
          <p:cNvPr id="42" name="Text Placeholder 39">
            <a:extLst>
              <a:ext uri="{FF2B5EF4-FFF2-40B4-BE49-F238E27FC236}">
                <a16:creationId xmlns:a16="http://schemas.microsoft.com/office/drawing/2014/main" id="{BC095E4B-04AA-FC43-AA80-A728FE4D7219}"/>
              </a:ext>
            </a:extLst>
          </p:cNvPr>
          <p:cNvSpPr>
            <a:spLocks noGrp="1"/>
          </p:cNvSpPr>
          <p:nvPr>
            <p:ph type="body" sz="quarter" idx="21"/>
          </p:nvPr>
        </p:nvSpPr>
        <p:spPr>
          <a:xfrm>
            <a:off x="6408200" y="4057225"/>
            <a:ext cx="2497137" cy="285750"/>
          </a:xfrm>
        </p:spPr>
        <p:txBody>
          <a:bodyPr>
            <a:normAutofit/>
          </a:bodyPr>
          <a:lstStyle>
            <a:lvl1pPr marL="0" indent="0">
              <a:buNone/>
              <a:defRPr sz="1400" b="1" i="0">
                <a:latin typeface="Arial Black" panose="020b0604020202020204" pitchFamily="34" charset="0"/>
                <a:cs typeface="Arial Black" panose="020b0604020202020204" pitchFamily="34" charset="0"/>
              </a:defRPr>
            </a:lvl1pPr>
          </a:lstStyle>
          <a:p>
            <a:pPr lvl="0"/>
            <a:endParaRPr lang="en-US"/>
          </a:p>
        </p:txBody>
      </p:sp>
      <p:sp>
        <p:nvSpPr>
          <p:cNvPr id="43" name="Text Placeholder 39">
            <a:extLst>
              <a:ext uri="{FF2B5EF4-FFF2-40B4-BE49-F238E27FC236}">
                <a16:creationId xmlns:a16="http://schemas.microsoft.com/office/drawing/2014/main" id="{FFA2EAF2-78EC-1646-BC1A-2859E7680D3F}"/>
              </a:ext>
            </a:extLst>
          </p:cNvPr>
          <p:cNvSpPr>
            <a:spLocks noGrp="1"/>
          </p:cNvSpPr>
          <p:nvPr>
            <p:ph type="body" sz="quarter" idx="22"/>
          </p:nvPr>
        </p:nvSpPr>
        <p:spPr>
          <a:xfrm>
            <a:off x="9365612" y="4057225"/>
            <a:ext cx="2497137" cy="285750"/>
          </a:xfrm>
        </p:spPr>
        <p:txBody>
          <a:bodyPr>
            <a:normAutofit/>
          </a:bodyPr>
          <a:lstStyle>
            <a:lvl1pPr marL="0" indent="0">
              <a:buNone/>
              <a:defRPr sz="1400" b="1" i="0">
                <a:latin typeface="Arial Black" panose="020b0604020202020204" pitchFamily="34" charset="0"/>
                <a:cs typeface="Arial Black" panose="020b0604020202020204" pitchFamily="34" charset="0"/>
              </a:defRPr>
            </a:lvl1pPr>
          </a:lstStyle>
          <a:p>
            <a:pPr lvl="0"/>
            <a:endParaRPr lang="en-US"/>
          </a:p>
        </p:txBody>
      </p:sp>
    </p:spTree>
    <p:extLst>
      <p:ext uri="{BB962C8B-B14F-4D97-AF65-F5344CB8AC3E}">
        <p14:creationId xmlns:p14="http://schemas.microsoft.com/office/powerpoint/2010/main" val="345593712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Litigation Team 2">
    <p:spTree>
      <p:nvGrpSpPr>
        <p:cNvPr id="1" name=""/>
        <p:cNvGrpSpPr/>
        <p:nvPr/>
      </p:nvGrpSpPr>
      <p:grpSpPr>
        <a:xfrm>
          <a:off x="0" y="0"/>
          <a:ext cx="0" cy="0"/>
        </a:xfrm>
      </p:grpSpPr>
      <p:cxnSp>
        <p:nvCxnSpPr>
          <p:cNvPr id="6" name="Straight Connector 5">
            <a:extLst>
              <a:ext uri="{FF2B5EF4-FFF2-40B4-BE49-F238E27FC236}">
                <a16:creationId xmlns:a16="http://schemas.microsoft.com/office/drawing/2014/main" id="{E9664507-033F-8944-B66C-ABB896F12131}"/>
              </a:ext>
            </a:extLst>
          </p:cNvPr>
          <p:cNvCxnSpPr/>
          <p:nvPr userDrawn="1"/>
        </p:nvCxnSpPr>
        <p:spPr>
          <a:xfrm>
            <a:off x="0" y="1402554"/>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39">
            <a:extLst>
              <a:ext uri="{FF2B5EF4-FFF2-40B4-BE49-F238E27FC236}">
                <a16:creationId xmlns:a16="http://schemas.microsoft.com/office/drawing/2014/main" id="{B8B26960-D9C3-094F-992A-2212B742520D}"/>
              </a:ext>
            </a:extLst>
          </p:cNvPr>
          <p:cNvSpPr>
            <a:spLocks noGrp="1"/>
          </p:cNvSpPr>
          <p:nvPr>
            <p:ph type="body" sz="quarter" idx="19"/>
          </p:nvPr>
        </p:nvSpPr>
        <p:spPr>
          <a:xfrm>
            <a:off x="1038528" y="3223722"/>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4" name="Picture Placeholder 3">
            <a:extLst>
              <a:ext uri="{FF2B5EF4-FFF2-40B4-BE49-F238E27FC236}">
                <a16:creationId xmlns:a16="http://schemas.microsoft.com/office/drawing/2014/main" id="{1FD6A078-39F6-A84D-978B-05CAAA846D41}"/>
              </a:ext>
            </a:extLst>
          </p:cNvPr>
          <p:cNvSpPr>
            <a:spLocks noGrp="1"/>
          </p:cNvSpPr>
          <p:nvPr>
            <p:ph type="pic" sz="quarter" idx="20"/>
          </p:nvPr>
        </p:nvSpPr>
        <p:spPr>
          <a:xfrm>
            <a:off x="1830388" y="1794270"/>
            <a:ext cx="914400" cy="1279525"/>
          </a:xfrm>
        </p:spPr>
        <p:txBody>
          <a:bodyPr>
            <a:normAutofit/>
          </a:bodyPr>
          <a:lstStyle>
            <a:lvl1pPr>
              <a:defRPr sz="1100"/>
            </a:lvl1pPr>
          </a:lstStyle>
          <a:p>
            <a:endParaRPr lang="en-US"/>
          </a:p>
        </p:txBody>
      </p:sp>
      <p:sp>
        <p:nvSpPr>
          <p:cNvPr id="26" name="Text Placeholder 39">
            <a:extLst>
              <a:ext uri="{FF2B5EF4-FFF2-40B4-BE49-F238E27FC236}">
                <a16:creationId xmlns:a16="http://schemas.microsoft.com/office/drawing/2014/main" id="{B8F82F4C-D4D1-CC43-8BC5-260B3373D101}"/>
              </a:ext>
            </a:extLst>
          </p:cNvPr>
          <p:cNvSpPr>
            <a:spLocks noGrp="1"/>
          </p:cNvSpPr>
          <p:nvPr>
            <p:ph type="body" sz="quarter" idx="21"/>
          </p:nvPr>
        </p:nvSpPr>
        <p:spPr>
          <a:xfrm>
            <a:off x="1038037" y="5716855"/>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27" name="Picture Placeholder 3">
            <a:extLst>
              <a:ext uri="{FF2B5EF4-FFF2-40B4-BE49-F238E27FC236}">
                <a16:creationId xmlns:a16="http://schemas.microsoft.com/office/drawing/2014/main" id="{95381DDD-9619-E84A-8D03-A5E77D682EBE}"/>
              </a:ext>
            </a:extLst>
          </p:cNvPr>
          <p:cNvSpPr>
            <a:spLocks noGrp="1"/>
          </p:cNvSpPr>
          <p:nvPr>
            <p:ph type="pic" sz="quarter" idx="22"/>
          </p:nvPr>
        </p:nvSpPr>
        <p:spPr>
          <a:xfrm>
            <a:off x="1829897" y="4287403"/>
            <a:ext cx="914400" cy="1279525"/>
          </a:xfrm>
        </p:spPr>
        <p:txBody>
          <a:bodyPr>
            <a:normAutofit/>
          </a:bodyPr>
          <a:lstStyle>
            <a:lvl1pPr>
              <a:defRPr sz="1100"/>
            </a:lvl1pPr>
          </a:lstStyle>
          <a:p>
            <a:endParaRPr lang="en-US"/>
          </a:p>
        </p:txBody>
      </p:sp>
      <p:sp>
        <p:nvSpPr>
          <p:cNvPr id="28" name="Text Placeholder 39">
            <a:extLst>
              <a:ext uri="{FF2B5EF4-FFF2-40B4-BE49-F238E27FC236}">
                <a16:creationId xmlns:a16="http://schemas.microsoft.com/office/drawing/2014/main" id="{A9C6B2D2-157D-E34F-82B5-C750A1EDF9BA}"/>
              </a:ext>
            </a:extLst>
          </p:cNvPr>
          <p:cNvSpPr>
            <a:spLocks noGrp="1"/>
          </p:cNvSpPr>
          <p:nvPr>
            <p:ph type="body" sz="quarter" idx="23"/>
          </p:nvPr>
        </p:nvSpPr>
        <p:spPr>
          <a:xfrm>
            <a:off x="3656730" y="3223722"/>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29" name="Picture Placeholder 3">
            <a:extLst>
              <a:ext uri="{FF2B5EF4-FFF2-40B4-BE49-F238E27FC236}">
                <a16:creationId xmlns:a16="http://schemas.microsoft.com/office/drawing/2014/main" id="{A9F7F601-60AB-EB42-BBEE-5FE0FF71396E}"/>
              </a:ext>
            </a:extLst>
          </p:cNvPr>
          <p:cNvSpPr>
            <a:spLocks noGrp="1"/>
          </p:cNvSpPr>
          <p:nvPr>
            <p:ph type="pic" sz="quarter" idx="24"/>
          </p:nvPr>
        </p:nvSpPr>
        <p:spPr>
          <a:xfrm>
            <a:off x="4448590" y="1794270"/>
            <a:ext cx="914400" cy="1279525"/>
          </a:xfrm>
        </p:spPr>
        <p:txBody>
          <a:bodyPr>
            <a:normAutofit/>
          </a:bodyPr>
          <a:lstStyle>
            <a:lvl1pPr>
              <a:defRPr sz="1100"/>
            </a:lvl1pPr>
          </a:lstStyle>
          <a:p>
            <a:endParaRPr lang="en-US"/>
          </a:p>
        </p:txBody>
      </p:sp>
      <p:sp>
        <p:nvSpPr>
          <p:cNvPr id="30" name="Text Placeholder 39">
            <a:extLst>
              <a:ext uri="{FF2B5EF4-FFF2-40B4-BE49-F238E27FC236}">
                <a16:creationId xmlns:a16="http://schemas.microsoft.com/office/drawing/2014/main" id="{0309AEB7-78AA-5048-9C24-CC5C9A88103E}"/>
              </a:ext>
            </a:extLst>
          </p:cNvPr>
          <p:cNvSpPr>
            <a:spLocks noGrp="1"/>
          </p:cNvSpPr>
          <p:nvPr>
            <p:ph type="body" sz="quarter" idx="25"/>
          </p:nvPr>
        </p:nvSpPr>
        <p:spPr>
          <a:xfrm>
            <a:off x="3656730" y="5716855"/>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1" name="Picture Placeholder 3">
            <a:extLst>
              <a:ext uri="{FF2B5EF4-FFF2-40B4-BE49-F238E27FC236}">
                <a16:creationId xmlns:a16="http://schemas.microsoft.com/office/drawing/2014/main" id="{5E57921B-FD15-694A-8844-8132968A7D0B}"/>
              </a:ext>
            </a:extLst>
          </p:cNvPr>
          <p:cNvSpPr>
            <a:spLocks noGrp="1"/>
          </p:cNvSpPr>
          <p:nvPr>
            <p:ph type="pic" sz="quarter" idx="26"/>
          </p:nvPr>
        </p:nvSpPr>
        <p:spPr>
          <a:xfrm>
            <a:off x="4448590" y="4287403"/>
            <a:ext cx="914400" cy="1279525"/>
          </a:xfrm>
        </p:spPr>
        <p:txBody>
          <a:bodyPr>
            <a:normAutofit/>
          </a:bodyPr>
          <a:lstStyle>
            <a:lvl1pPr>
              <a:defRPr sz="1100"/>
            </a:lvl1pPr>
          </a:lstStyle>
          <a:p>
            <a:endParaRPr lang="en-US"/>
          </a:p>
        </p:txBody>
      </p:sp>
      <p:sp>
        <p:nvSpPr>
          <p:cNvPr id="32" name="Text Placeholder 39">
            <a:extLst>
              <a:ext uri="{FF2B5EF4-FFF2-40B4-BE49-F238E27FC236}">
                <a16:creationId xmlns:a16="http://schemas.microsoft.com/office/drawing/2014/main" id="{FA06525C-644C-044F-A04B-935B5E75938A}"/>
              </a:ext>
            </a:extLst>
          </p:cNvPr>
          <p:cNvSpPr>
            <a:spLocks noGrp="1"/>
          </p:cNvSpPr>
          <p:nvPr>
            <p:ph type="body" sz="quarter" idx="27"/>
          </p:nvPr>
        </p:nvSpPr>
        <p:spPr>
          <a:xfrm>
            <a:off x="6261918" y="3214088"/>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3" name="Picture Placeholder 3">
            <a:extLst>
              <a:ext uri="{FF2B5EF4-FFF2-40B4-BE49-F238E27FC236}">
                <a16:creationId xmlns:a16="http://schemas.microsoft.com/office/drawing/2014/main" id="{4CE80FA2-AE72-E247-94F6-E12CFC8A7E63}"/>
              </a:ext>
            </a:extLst>
          </p:cNvPr>
          <p:cNvSpPr>
            <a:spLocks noGrp="1"/>
          </p:cNvSpPr>
          <p:nvPr>
            <p:ph type="pic" sz="quarter" idx="28"/>
          </p:nvPr>
        </p:nvSpPr>
        <p:spPr>
          <a:xfrm>
            <a:off x="7053778" y="1784636"/>
            <a:ext cx="914400" cy="1279525"/>
          </a:xfrm>
        </p:spPr>
        <p:txBody>
          <a:bodyPr>
            <a:normAutofit/>
          </a:bodyPr>
          <a:lstStyle>
            <a:lvl1pPr>
              <a:defRPr sz="1100"/>
            </a:lvl1pPr>
          </a:lstStyle>
          <a:p>
            <a:endParaRPr lang="en-US"/>
          </a:p>
        </p:txBody>
      </p:sp>
      <p:sp>
        <p:nvSpPr>
          <p:cNvPr id="34" name="Text Placeholder 39">
            <a:extLst>
              <a:ext uri="{FF2B5EF4-FFF2-40B4-BE49-F238E27FC236}">
                <a16:creationId xmlns:a16="http://schemas.microsoft.com/office/drawing/2014/main" id="{B4935930-DF7D-8F4B-824C-A1866AA5C972}"/>
              </a:ext>
            </a:extLst>
          </p:cNvPr>
          <p:cNvSpPr>
            <a:spLocks noGrp="1"/>
          </p:cNvSpPr>
          <p:nvPr>
            <p:ph type="body" sz="quarter" idx="29"/>
          </p:nvPr>
        </p:nvSpPr>
        <p:spPr>
          <a:xfrm>
            <a:off x="6254035" y="5716855"/>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5" name="Picture Placeholder 3">
            <a:extLst>
              <a:ext uri="{FF2B5EF4-FFF2-40B4-BE49-F238E27FC236}">
                <a16:creationId xmlns:a16="http://schemas.microsoft.com/office/drawing/2014/main" id="{812AE4E3-94ED-5E4A-AD4E-73320E45D99B}"/>
              </a:ext>
            </a:extLst>
          </p:cNvPr>
          <p:cNvSpPr>
            <a:spLocks noGrp="1"/>
          </p:cNvSpPr>
          <p:nvPr>
            <p:ph type="pic" sz="quarter" idx="30"/>
          </p:nvPr>
        </p:nvSpPr>
        <p:spPr>
          <a:xfrm>
            <a:off x="7045895" y="4287403"/>
            <a:ext cx="914400" cy="1279525"/>
          </a:xfrm>
        </p:spPr>
        <p:txBody>
          <a:bodyPr>
            <a:normAutofit/>
          </a:bodyPr>
          <a:lstStyle>
            <a:lvl1pPr>
              <a:defRPr sz="1100"/>
            </a:lvl1pPr>
          </a:lstStyle>
          <a:p>
            <a:endParaRPr lang="en-US"/>
          </a:p>
        </p:txBody>
      </p:sp>
      <p:sp>
        <p:nvSpPr>
          <p:cNvPr id="36" name="Text Placeholder 39">
            <a:extLst>
              <a:ext uri="{FF2B5EF4-FFF2-40B4-BE49-F238E27FC236}">
                <a16:creationId xmlns:a16="http://schemas.microsoft.com/office/drawing/2014/main" id="{03ED34AA-7412-CA42-9849-D176E57A2070}"/>
              </a:ext>
            </a:extLst>
          </p:cNvPr>
          <p:cNvSpPr>
            <a:spLocks noGrp="1"/>
          </p:cNvSpPr>
          <p:nvPr>
            <p:ph type="body" sz="quarter" idx="31"/>
          </p:nvPr>
        </p:nvSpPr>
        <p:spPr>
          <a:xfrm>
            <a:off x="8900315" y="5715599"/>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7" name="Picture Placeholder 3">
            <a:extLst>
              <a:ext uri="{FF2B5EF4-FFF2-40B4-BE49-F238E27FC236}">
                <a16:creationId xmlns:a16="http://schemas.microsoft.com/office/drawing/2014/main" id="{4818A0F2-D868-EB4D-8B91-54177709D685}"/>
              </a:ext>
            </a:extLst>
          </p:cNvPr>
          <p:cNvSpPr>
            <a:spLocks noGrp="1"/>
          </p:cNvSpPr>
          <p:nvPr>
            <p:ph type="pic" sz="quarter" idx="32"/>
          </p:nvPr>
        </p:nvSpPr>
        <p:spPr>
          <a:xfrm>
            <a:off x="9692175" y="4286147"/>
            <a:ext cx="914400" cy="1279525"/>
          </a:xfrm>
        </p:spPr>
        <p:txBody>
          <a:bodyPr>
            <a:normAutofit/>
          </a:bodyPr>
          <a:lstStyle>
            <a:lvl1pPr>
              <a:defRPr sz="1100"/>
            </a:lvl1pPr>
          </a:lstStyle>
          <a:p>
            <a:endParaRPr lang="en-US"/>
          </a:p>
        </p:txBody>
      </p:sp>
      <p:sp>
        <p:nvSpPr>
          <p:cNvPr id="38" name="Text Placeholder 39">
            <a:extLst>
              <a:ext uri="{FF2B5EF4-FFF2-40B4-BE49-F238E27FC236}">
                <a16:creationId xmlns:a16="http://schemas.microsoft.com/office/drawing/2014/main" id="{84A8C411-6CA2-1F42-BF0A-6956B0915132}"/>
              </a:ext>
            </a:extLst>
          </p:cNvPr>
          <p:cNvSpPr>
            <a:spLocks noGrp="1"/>
          </p:cNvSpPr>
          <p:nvPr>
            <p:ph type="body" sz="quarter" idx="33"/>
          </p:nvPr>
        </p:nvSpPr>
        <p:spPr>
          <a:xfrm>
            <a:off x="8900315" y="3223722"/>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9" name="Picture Placeholder 3">
            <a:extLst>
              <a:ext uri="{FF2B5EF4-FFF2-40B4-BE49-F238E27FC236}">
                <a16:creationId xmlns:a16="http://schemas.microsoft.com/office/drawing/2014/main" id="{F667C19C-0C8D-D141-9CB2-9D9C29D13127}"/>
              </a:ext>
            </a:extLst>
          </p:cNvPr>
          <p:cNvSpPr>
            <a:spLocks noGrp="1"/>
          </p:cNvSpPr>
          <p:nvPr>
            <p:ph type="pic" sz="quarter" idx="34"/>
          </p:nvPr>
        </p:nvSpPr>
        <p:spPr>
          <a:xfrm>
            <a:off x="9692175" y="1794270"/>
            <a:ext cx="914400" cy="1279525"/>
          </a:xfrm>
        </p:spPr>
        <p:txBody>
          <a:bodyPr>
            <a:normAutofit/>
          </a:bodyPr>
          <a:lstStyle>
            <a:lvl1pPr>
              <a:defRPr sz="1100"/>
            </a:lvl1pPr>
          </a:lstStyle>
          <a:p>
            <a:endParaRPr lang="en-US"/>
          </a:p>
        </p:txBody>
      </p:sp>
      <p:sp>
        <p:nvSpPr>
          <p:cNvPr id="40" name="Title 1">
            <a:extLst>
              <a:ext uri="{FF2B5EF4-FFF2-40B4-BE49-F238E27FC236}">
                <a16:creationId xmlns:a16="http://schemas.microsoft.com/office/drawing/2014/main" id="{E3745236-5C0F-424B-AD12-C60034A1D78D}"/>
              </a:ext>
            </a:extLst>
          </p:cNvPr>
          <p:cNvSpPr>
            <a:spLocks noGrp="1"/>
          </p:cNvSpPr>
          <p:nvPr>
            <p:ph type="title"/>
          </p:nvPr>
        </p:nvSpPr>
        <p:spPr>
          <a:xfrm>
            <a:off x="436353" y="764790"/>
            <a:ext cx="7516519" cy="598930"/>
          </a:xfrm>
          <a:prstGeom prst="rect">
            <a:avLst/>
          </a:prstGeom>
        </p:spPr>
        <p:txBody>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1972405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ingle Attorney Bio">
    <p:spTree>
      <p:nvGrpSpPr>
        <p:cNvPr id="1" name=""/>
        <p:cNvGrpSpPr/>
        <p:nvPr/>
      </p:nvGrpSpPr>
      <p:grpSpPr>
        <a:xfrm>
          <a:off x="0" y="0"/>
          <a:ext cx="0" cy="0"/>
        </a:xfrm>
      </p:grpSpPr>
      <p:cxnSp>
        <p:nvCxnSpPr>
          <p:cNvPr id="7" name="Straight Connector 6">
            <a:extLst>
              <a:ext uri="{FF2B5EF4-FFF2-40B4-BE49-F238E27FC236}">
                <a16:creationId xmlns:a16="http://schemas.microsoft.com/office/drawing/2014/main" id="{B78A89BA-0E2F-654C-AEA6-60B0D8CD9BAC}"/>
              </a:ext>
            </a:extLst>
          </p:cNvPr>
          <p:cNvCxnSpPr/>
          <p:nvPr userDrawn="1"/>
        </p:nvCxnSpPr>
        <p:spPr>
          <a:xfrm>
            <a:off x="0" y="2475979"/>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F0573194-A419-0E46-9EF8-AF43A65DF2F2}"/>
              </a:ext>
            </a:extLst>
          </p:cNvPr>
          <p:cNvPicPr>
            <a:picLocks noChangeAspect="1"/>
          </p:cNvPicPr>
          <p:nvPr userDrawn="1"/>
        </p:nvPicPr>
        <p:blipFill>
          <a:blip r:embed="rId1"/>
          <a:stretch>
            <a:fillRect/>
          </a:stretch>
        </p:blipFill>
        <p:spPr>
          <a:xfrm>
            <a:off x="276931" y="552412"/>
            <a:ext cx="2809330" cy="950215"/>
          </a:xfrm>
          <a:prstGeom prst="rect">
            <a:avLst/>
          </a:prstGeom>
        </p:spPr>
      </p:pic>
      <p:sp>
        <p:nvSpPr>
          <p:cNvPr id="5" name="Title 1">
            <a:extLst>
              <a:ext uri="{FF2B5EF4-FFF2-40B4-BE49-F238E27FC236}">
                <a16:creationId xmlns:a16="http://schemas.microsoft.com/office/drawing/2014/main" id="{264BD476-2C46-544C-99E5-6B8298D05F63}"/>
              </a:ext>
            </a:extLst>
          </p:cNvPr>
          <p:cNvSpPr>
            <a:spLocks noGrp="1"/>
          </p:cNvSpPr>
          <p:nvPr>
            <p:ph type="title"/>
          </p:nvPr>
        </p:nvSpPr>
        <p:spPr>
          <a:xfrm>
            <a:off x="448386" y="1896858"/>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6" name="Text Placeholder 3">
            <a:extLst>
              <a:ext uri="{FF2B5EF4-FFF2-40B4-BE49-F238E27FC236}">
                <a16:creationId xmlns:a16="http://schemas.microsoft.com/office/drawing/2014/main" id="{5C7FCF47-AA1B-1C47-81BF-B6694752C0F2}"/>
              </a:ext>
            </a:extLst>
          </p:cNvPr>
          <p:cNvSpPr>
            <a:spLocks noGrp="1"/>
          </p:cNvSpPr>
          <p:nvPr>
            <p:ph type="body" sz="quarter" idx="11"/>
          </p:nvPr>
        </p:nvSpPr>
        <p:spPr>
          <a:xfrm>
            <a:off x="488962" y="2890019"/>
            <a:ext cx="5975279" cy="3415569"/>
          </a:xfrm>
        </p:spPr>
        <p:txBody>
          <a:bodyPr/>
          <a:lstStyle>
            <a:lvl1pPr marL="285750" indent="-285750">
              <a:buFont typeface="Arial" panose="020b0604020202020204" pitchFamily="34" charset="0"/>
              <a:buChar char="•"/>
              <a:defRPr sz="18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BBD489BD-3096-0842-8A8C-DE04837FC8D5}"/>
              </a:ext>
            </a:extLst>
          </p:cNvPr>
          <p:cNvSpPr>
            <a:spLocks noGrp="1"/>
          </p:cNvSpPr>
          <p:nvPr>
            <p:ph type="pic" sz="quarter" idx="12"/>
          </p:nvPr>
        </p:nvSpPr>
        <p:spPr>
          <a:xfrm>
            <a:off x="7286625" y="0"/>
            <a:ext cx="4905375" cy="6867525"/>
          </a:xfrm>
        </p:spPr>
        <p:txBody>
          <a:bodyPr/>
          <a:lstStyle>
            <a:lvl1pPr marL="0" indent="0">
              <a:buNone/>
              <a:defRPr/>
            </a:lvl1pPr>
          </a:lstStyle>
          <a:p>
            <a:endParaRPr lang="en-US"/>
          </a:p>
          <a:p>
            <a:endParaRPr lang="en-US"/>
          </a:p>
          <a:p>
            <a:endParaRPr lang="en-US"/>
          </a:p>
          <a:p>
            <a:endParaRPr lang="en-US"/>
          </a:p>
          <a:p>
            <a:endParaRPr lang="en-US"/>
          </a:p>
          <a:p>
            <a:r>
              <a:rPr lang="en-US"/>
              <a:t>Attorney headshot here</a:t>
            </a:r>
          </a:p>
        </p:txBody>
      </p:sp>
    </p:spTree>
    <p:extLst>
      <p:ext uri="{BB962C8B-B14F-4D97-AF65-F5344CB8AC3E}">
        <p14:creationId xmlns:p14="http://schemas.microsoft.com/office/powerpoint/2010/main" val="357916960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1">
    <p:spTree>
      <p:nvGrpSpPr>
        <p:cNvPr id="1" name=""/>
        <p:cNvGrpSpPr/>
        <p:nvPr/>
      </p:nvGrpSpPr>
      <p:grpSpPr>
        <a:xfrm>
          <a:off x="0" y="0"/>
          <a:ext cx="0" cy="0"/>
        </a:xfrm>
      </p:grpSpPr>
      <p:pic>
        <p:nvPicPr>
          <p:cNvPr id="3" name="Picture 2" descr="A picture containing device, fan&#10;&#10;Description automatically generated">
            <a:extLst>
              <a:ext uri="{FF2B5EF4-FFF2-40B4-BE49-F238E27FC236}">
                <a16:creationId xmlns:a16="http://schemas.microsoft.com/office/drawing/2014/main" id="{53319B4C-89ED-2544-9973-6A5466145982}"/>
              </a:ext>
            </a:extLst>
          </p:cNvPr>
          <p:cNvPicPr>
            <a:picLocks noChangeAspect="1"/>
          </p:cNvPicPr>
          <p:nvPr userDrawn="1"/>
        </p:nvPicPr>
        <p:blipFill>
          <a:blip r:embed="rId1"/>
          <a:srcRect r="32052" b="26772"/>
          <a:stretch>
            <a:fillRect/>
          </a:stretch>
        </p:blipFill>
        <p:spPr>
          <a:xfrm>
            <a:off x="8694919" y="283228"/>
            <a:ext cx="3497082" cy="6574772"/>
          </a:xfrm>
          <a:prstGeom prst="rect">
            <a:avLst/>
          </a:prstGeom>
        </p:spPr>
      </p:pic>
      <p:cxnSp>
        <p:nvCxnSpPr>
          <p:cNvPr id="4" name="Straight Connector 3">
            <a:extLst>
              <a:ext uri="{FF2B5EF4-FFF2-40B4-BE49-F238E27FC236}">
                <a16:creationId xmlns:a16="http://schemas.microsoft.com/office/drawing/2014/main" id="{D2C77860-16F6-5649-A846-F878B66E5D57}"/>
              </a:ext>
            </a:extLst>
          </p:cNvPr>
          <p:cNvCxnSpPr/>
          <p:nvPr userDrawn="1"/>
        </p:nvCxnSpPr>
        <p:spPr>
          <a:xfrm>
            <a:off x="0" y="2475979"/>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AB40E48A-612D-904F-99AE-69668EA3D1B7}"/>
              </a:ext>
            </a:extLst>
          </p:cNvPr>
          <p:cNvSpPr>
            <a:spLocks noGrp="1"/>
          </p:cNvSpPr>
          <p:nvPr>
            <p:ph type="body" sz="quarter" idx="11"/>
          </p:nvPr>
        </p:nvSpPr>
        <p:spPr>
          <a:xfrm>
            <a:off x="1336001" y="2994343"/>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6" name="Text Placeholder 3">
            <a:extLst>
              <a:ext uri="{FF2B5EF4-FFF2-40B4-BE49-F238E27FC236}">
                <a16:creationId xmlns:a16="http://schemas.microsoft.com/office/drawing/2014/main" id="{8F02A988-0EB2-AF48-960E-113773F2217D}"/>
              </a:ext>
            </a:extLst>
          </p:cNvPr>
          <p:cNvSpPr>
            <a:spLocks noGrp="1"/>
          </p:cNvSpPr>
          <p:nvPr>
            <p:ph type="body" sz="quarter" idx="12"/>
          </p:nvPr>
        </p:nvSpPr>
        <p:spPr>
          <a:xfrm>
            <a:off x="2604731" y="3843973"/>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7" name="TextBox 6">
            <a:extLst>
              <a:ext uri="{FF2B5EF4-FFF2-40B4-BE49-F238E27FC236}">
                <a16:creationId xmlns:a16="http://schemas.microsoft.com/office/drawing/2014/main" id="{017E0029-A2D7-B643-9996-E08BAE50893C}"/>
              </a:ext>
            </a:extLst>
          </p:cNvPr>
          <p:cNvSpPr txBox="1"/>
          <p:nvPr userDrawn="1"/>
        </p:nvSpPr>
        <p:spPr>
          <a:xfrm>
            <a:off x="298873" y="2868613"/>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1</a:t>
            </a:r>
          </a:p>
        </p:txBody>
      </p:sp>
      <p:sp>
        <p:nvSpPr>
          <p:cNvPr id="8" name="TextBox 7">
            <a:extLst>
              <a:ext uri="{FF2B5EF4-FFF2-40B4-BE49-F238E27FC236}">
                <a16:creationId xmlns:a16="http://schemas.microsoft.com/office/drawing/2014/main" id="{C98E2078-9F12-4B46-ADB4-9CADCF5B5CC5}"/>
              </a:ext>
            </a:extLst>
          </p:cNvPr>
          <p:cNvSpPr txBox="1"/>
          <p:nvPr userDrawn="1"/>
        </p:nvSpPr>
        <p:spPr>
          <a:xfrm>
            <a:off x="1581670" y="3718939"/>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2</a:t>
            </a:r>
          </a:p>
        </p:txBody>
      </p:sp>
      <p:sp>
        <p:nvSpPr>
          <p:cNvPr id="9" name="Title 1">
            <a:extLst>
              <a:ext uri="{FF2B5EF4-FFF2-40B4-BE49-F238E27FC236}">
                <a16:creationId xmlns:a16="http://schemas.microsoft.com/office/drawing/2014/main" id="{B461138F-1F55-EF41-B8E1-740881DC66E3}"/>
              </a:ext>
            </a:extLst>
          </p:cNvPr>
          <p:cNvSpPr>
            <a:spLocks noGrp="1"/>
          </p:cNvSpPr>
          <p:nvPr>
            <p:ph type="title"/>
          </p:nvPr>
        </p:nvSpPr>
        <p:spPr>
          <a:xfrm>
            <a:off x="236354" y="1896858"/>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1375131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Slide 2">
    <p:spTree>
      <p:nvGrpSpPr>
        <p:cNvPr id="1" name=""/>
        <p:cNvGrpSpPr/>
        <p:nvPr/>
      </p:nvGrpSpPr>
      <p:grpSpPr>
        <a:xfrm>
          <a:off x="0" y="0"/>
          <a:ext cx="0" cy="0"/>
        </a:xfrm>
      </p:grpSpPr>
      <p:pic>
        <p:nvPicPr>
          <p:cNvPr id="3" name="Picture 2" descr="Text&#10;&#10;Description automatically generated">
            <a:extLst>
              <a:ext uri="{FF2B5EF4-FFF2-40B4-BE49-F238E27FC236}">
                <a16:creationId xmlns:a16="http://schemas.microsoft.com/office/drawing/2014/main" id="{F06572B5-409D-0B4D-B6C5-DDF65C759265}"/>
              </a:ext>
            </a:extLst>
          </p:cNvPr>
          <p:cNvPicPr>
            <a:picLocks noChangeAspect="1"/>
          </p:cNvPicPr>
          <p:nvPr userDrawn="1"/>
        </p:nvPicPr>
        <p:blipFill>
          <a:blip r:embed="rId1"/>
          <a:stretch>
            <a:fillRect/>
          </a:stretch>
        </p:blipFill>
        <p:spPr>
          <a:xfrm>
            <a:off x="236354" y="422978"/>
            <a:ext cx="3454400" cy="1168400"/>
          </a:xfrm>
          <a:prstGeom prst="rect">
            <a:avLst/>
          </a:prstGeom>
        </p:spPr>
      </p:pic>
      <p:cxnSp>
        <p:nvCxnSpPr>
          <p:cNvPr id="4" name="Straight Connector 3">
            <a:extLst>
              <a:ext uri="{FF2B5EF4-FFF2-40B4-BE49-F238E27FC236}">
                <a16:creationId xmlns:a16="http://schemas.microsoft.com/office/drawing/2014/main" id="{69E0C1B9-A670-0741-B9BC-2BC8614476D5}"/>
              </a:ext>
            </a:extLst>
          </p:cNvPr>
          <p:cNvCxnSpPr/>
          <p:nvPr userDrawn="1"/>
        </p:nvCxnSpPr>
        <p:spPr>
          <a:xfrm>
            <a:off x="0" y="2475979"/>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Background pattern&#10;&#10;Description automatically generated">
            <a:extLst>
              <a:ext uri="{FF2B5EF4-FFF2-40B4-BE49-F238E27FC236}">
                <a16:creationId xmlns:a16="http://schemas.microsoft.com/office/drawing/2014/main" id="{54637308-E6CF-1143-8845-28BFE3134BDE}"/>
              </a:ext>
            </a:extLst>
          </p:cNvPr>
          <p:cNvPicPr>
            <a:picLocks noChangeAspect="1"/>
          </p:cNvPicPr>
          <p:nvPr userDrawn="1"/>
        </p:nvPicPr>
        <p:blipFill>
          <a:blip r:embed="rId2"/>
          <a:srcRect t="19872" r="18352" b="19872"/>
          <a:stretch>
            <a:fillRect/>
          </a:stretch>
        </p:blipFill>
        <p:spPr>
          <a:xfrm>
            <a:off x="4318780" y="0"/>
            <a:ext cx="7873220" cy="6858000"/>
          </a:xfrm>
          <a:prstGeom prst="rect">
            <a:avLst/>
          </a:prstGeom>
        </p:spPr>
      </p:pic>
      <p:sp>
        <p:nvSpPr>
          <p:cNvPr id="6" name="Text Placeholder 3">
            <a:extLst>
              <a:ext uri="{FF2B5EF4-FFF2-40B4-BE49-F238E27FC236}">
                <a16:creationId xmlns:a16="http://schemas.microsoft.com/office/drawing/2014/main" id="{18B1F380-44E6-0947-9085-6949A3D2CFC0}"/>
              </a:ext>
            </a:extLst>
          </p:cNvPr>
          <p:cNvSpPr>
            <a:spLocks noGrp="1"/>
          </p:cNvSpPr>
          <p:nvPr>
            <p:ph type="body" sz="quarter" idx="11"/>
          </p:nvPr>
        </p:nvSpPr>
        <p:spPr>
          <a:xfrm>
            <a:off x="1336001" y="2994343"/>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3">
            <a:extLst>
              <a:ext uri="{FF2B5EF4-FFF2-40B4-BE49-F238E27FC236}">
                <a16:creationId xmlns:a16="http://schemas.microsoft.com/office/drawing/2014/main" id="{92A5BEAB-9FDB-C949-B329-C3237A497798}"/>
              </a:ext>
            </a:extLst>
          </p:cNvPr>
          <p:cNvSpPr>
            <a:spLocks noGrp="1"/>
          </p:cNvSpPr>
          <p:nvPr>
            <p:ph type="body" sz="quarter" idx="12"/>
          </p:nvPr>
        </p:nvSpPr>
        <p:spPr>
          <a:xfrm>
            <a:off x="1336001" y="3889693"/>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3">
            <a:extLst>
              <a:ext uri="{FF2B5EF4-FFF2-40B4-BE49-F238E27FC236}">
                <a16:creationId xmlns:a16="http://schemas.microsoft.com/office/drawing/2014/main" id="{998F31EA-453D-2748-A67E-789C1F7F42CC}"/>
              </a:ext>
            </a:extLst>
          </p:cNvPr>
          <p:cNvSpPr>
            <a:spLocks noGrp="1"/>
          </p:cNvSpPr>
          <p:nvPr>
            <p:ph type="body" sz="quarter" idx="13"/>
          </p:nvPr>
        </p:nvSpPr>
        <p:spPr>
          <a:xfrm>
            <a:off x="1336001" y="4853464"/>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9" name="TextBox 8">
            <a:extLst>
              <a:ext uri="{FF2B5EF4-FFF2-40B4-BE49-F238E27FC236}">
                <a16:creationId xmlns:a16="http://schemas.microsoft.com/office/drawing/2014/main" id="{11F38BF6-0CFF-AD46-B118-13EB3ABFDE30}"/>
              </a:ext>
            </a:extLst>
          </p:cNvPr>
          <p:cNvSpPr txBox="1"/>
          <p:nvPr userDrawn="1"/>
        </p:nvSpPr>
        <p:spPr>
          <a:xfrm>
            <a:off x="298873" y="2868613"/>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1</a:t>
            </a:r>
          </a:p>
        </p:txBody>
      </p:sp>
      <p:sp>
        <p:nvSpPr>
          <p:cNvPr id="10" name="TextBox 9">
            <a:extLst>
              <a:ext uri="{FF2B5EF4-FFF2-40B4-BE49-F238E27FC236}">
                <a16:creationId xmlns:a16="http://schemas.microsoft.com/office/drawing/2014/main" id="{4F1FA246-A824-1441-B6B0-1888A4E4E5BF}"/>
              </a:ext>
            </a:extLst>
          </p:cNvPr>
          <p:cNvSpPr txBox="1"/>
          <p:nvPr userDrawn="1"/>
        </p:nvSpPr>
        <p:spPr>
          <a:xfrm>
            <a:off x="312940" y="3764659"/>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2</a:t>
            </a:r>
          </a:p>
        </p:txBody>
      </p:sp>
      <p:sp>
        <p:nvSpPr>
          <p:cNvPr id="11" name="TextBox 10">
            <a:extLst>
              <a:ext uri="{FF2B5EF4-FFF2-40B4-BE49-F238E27FC236}">
                <a16:creationId xmlns:a16="http://schemas.microsoft.com/office/drawing/2014/main" id="{3EE72978-A257-8F4C-B4DF-C7B7EDA9E742}"/>
              </a:ext>
            </a:extLst>
          </p:cNvPr>
          <p:cNvSpPr txBox="1"/>
          <p:nvPr userDrawn="1"/>
        </p:nvSpPr>
        <p:spPr>
          <a:xfrm>
            <a:off x="312940" y="4729285"/>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3</a:t>
            </a:r>
          </a:p>
        </p:txBody>
      </p:sp>
      <p:sp>
        <p:nvSpPr>
          <p:cNvPr id="2" name="Title 1">
            <a:extLst>
              <a:ext uri="{FF2B5EF4-FFF2-40B4-BE49-F238E27FC236}">
                <a16:creationId xmlns:a16="http://schemas.microsoft.com/office/drawing/2014/main" id="{51C8324E-FF94-CB48-88EB-71F4269B9EF8}"/>
              </a:ext>
            </a:extLst>
          </p:cNvPr>
          <p:cNvSpPr>
            <a:spLocks noGrp="1"/>
          </p:cNvSpPr>
          <p:nvPr>
            <p:ph type="title"/>
          </p:nvPr>
        </p:nvSpPr>
        <p:spPr>
          <a:xfrm>
            <a:off x="236354" y="1896858"/>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76994592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2381D900-C30F-484F-A8CA-D949A0D47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666740"/>
      </p:ext>
    </p:extLst>
  </p:cSld>
  <p:clrMap bg1="lt1" tx1="dk1" bg2="lt2" tx2="dk2" accent1="accent1" accent2="accent2" accent3="accent3" accent4="accent4" accent5="accent5" accent6="accent6" hlink="hlink" folHlink="folHlink"/>
  <p:sldLayoutIdLst>
    <p:sldLayoutId id="2147483695" r:id="rId1"/>
    <p:sldLayoutId id="2147483672" r:id="rId2"/>
    <p:sldLayoutId id="2147483673" r:id="rId3"/>
    <p:sldLayoutId id="2147483674" r:id="rId4"/>
    <p:sldLayoutId id="2147483702" r:id="rId5"/>
    <p:sldLayoutId id="2147483705" r:id="rId6"/>
    <p:sldLayoutId id="2147483704" r:id="rId7"/>
    <p:sldLayoutId id="2147483684" r:id="rId8"/>
    <p:sldLayoutId id="2147483699" r:id="rId9"/>
    <p:sldLayoutId id="2147483685" r:id="rId10"/>
    <p:sldLayoutId id="2147483688" r:id="rId11"/>
    <p:sldLayoutId id="2147483690" r:id="rId12"/>
    <p:sldLayoutId id="2147483691" r:id="rId13"/>
    <p:sldLayoutId id="2147483692" r:id="rId14"/>
    <p:sldLayoutId id="2147483677" r:id="rId15"/>
    <p:sldLayoutId id="2147483694"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Founders Grotesk" panose="020b080303020206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001833"/>
        </a:solidFill>
        <a:effectLst/>
      </p:bgPr>
    </p:bg>
    <p:spTree>
      <p:nvGrpSpPr>
        <p:cNvPr id="1" name=""/>
        <p:cNvGrpSpPr/>
        <p:nvPr/>
      </p:nvGrpSpPr>
      <p:grpSpPr>
        <a:xfrm>
          <a:off x="0" y="0"/>
          <a:ext cx="0" cy="0"/>
        </a:xfrm>
      </p:grpSpPr>
      <p:sp>
        <p:nvSpPr>
          <p:cNvPr id="18" name="Text Placeholder 17">
            <a:extLst>
              <a:ext uri="{FF2B5EF4-FFF2-40B4-BE49-F238E27FC236}">
                <a16:creationId xmlns:a16="http://schemas.microsoft.com/office/drawing/2014/main" id="{EA46969B-8404-D946-B243-890FD0F42369}"/>
              </a:ext>
            </a:extLst>
          </p:cNvPr>
          <p:cNvSpPr>
            <a:spLocks noGrp="1"/>
          </p:cNvSpPr>
          <p:nvPr>
            <p:ph type="body" sz="quarter" idx="11"/>
          </p:nvPr>
        </p:nvSpPr>
        <p:spPr>
          <a:xfrm>
            <a:off x="3491604" y="4965234"/>
            <a:ext cx="8251545" cy="1579945"/>
          </a:xfrm>
        </p:spPr>
        <p:txBody>
          <a:bodyPr/>
          <a:lstStyle/>
          <a:p>
            <a:pPr algn="ctr"/>
            <a:r>
              <a:rPr lang="en-US" sz="1800">
                <a:latin typeface="Palatino"/>
              </a:rPr>
              <a:t>Dalton Kelley</a:t>
            </a:r>
          </a:p>
          <a:p>
            <a:pPr algn="ctr"/>
            <a:r>
              <a:rPr lang="en-US" sz="1800">
                <a:latin typeface="Palatino"/>
              </a:rPr>
              <a:t>Butler Snow LLP</a:t>
            </a:r>
          </a:p>
          <a:p>
            <a:pPr algn="ctr"/>
            <a:r>
              <a:rPr lang="en-US" sz="1800">
                <a:latin typeface="Palatino"/>
              </a:rPr>
              <a:t>(720) 330-2386</a:t>
            </a:r>
          </a:p>
          <a:p>
            <a:pPr algn="ctr"/>
            <a:r>
              <a:rPr lang="en-US" sz="1800">
                <a:latin typeface="Palatino"/>
              </a:rPr>
              <a:t>dalton.kelley@butlersnow.com</a:t>
            </a:r>
            <a:r>
              <a:rPr lang="en-US" sz="1800">
                <a:latin typeface="Palatino"/>
              </a:rPr>
              <a:t> </a:t>
            </a:r>
          </a:p>
          <a:p>
            <a:endParaRPr lang="en-US" sz="18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endParaRPr lang="en-US" sz="2000">
              <a:latin typeface="Palatino"/>
            </a:endParaRPr>
          </a:p>
          <a:p>
            <a:r>
              <a:rPr lang="en-US" sz="2000">
                <a:latin typeface="Palatino"/>
              </a:rPr>
              <a:t>, Colorado</a:t>
            </a:r>
          </a:p>
        </p:txBody>
      </p:sp>
      <p:sp>
        <p:nvSpPr>
          <p:cNvPr id="19" name="Text Placeholder 18">
            <a:extLst>
              <a:ext uri="{FF2B5EF4-FFF2-40B4-BE49-F238E27FC236}">
                <a16:creationId xmlns:a16="http://schemas.microsoft.com/office/drawing/2014/main" id="{D269D3F3-F196-284C-9544-E347CF5D5F99}"/>
              </a:ext>
            </a:extLst>
          </p:cNvPr>
          <p:cNvSpPr>
            <a:spLocks noGrp="1"/>
          </p:cNvSpPr>
          <p:nvPr>
            <p:ph type="body" sz="quarter" idx="12"/>
          </p:nvPr>
        </p:nvSpPr>
        <p:spPr>
          <a:xfrm>
            <a:off x="3491604" y="3578941"/>
            <a:ext cx="8514594" cy="1386293"/>
          </a:xfrm>
        </p:spPr>
        <p:txBody>
          <a:bodyPr/>
          <a:lstStyle/>
          <a:p>
            <a:pPr algn="ctr"/>
            <a:r>
              <a:rPr lang="en-US" altLang="en-US" sz="3000" b="1">
                <a:solidFill>
                  <a:srgbClr val="FFFF00"/>
                </a:solidFill>
                <a:latin typeface="Arial Black" panose="020b0604020202020204" pitchFamily="34" charset="0"/>
              </a:rPr>
              <a:t>Picking the Right Tool for the Job</a:t>
            </a:r>
          </a:p>
          <a:p>
            <a:pPr algn="ctr"/>
            <a:r>
              <a:rPr lang="en-US" sz="2400" b="1">
                <a:latin typeface="Arial Black" panose="020b0604020202020204" pitchFamily="34" charset="0"/>
              </a:rPr>
              <a:t>Options for Funding Your Capital Plan</a:t>
            </a:r>
          </a:p>
        </p:txBody>
      </p:sp>
    </p:spTree>
    <p:extLst>
      <p:ext uri="{BB962C8B-B14F-4D97-AF65-F5344CB8AC3E}">
        <p14:creationId xmlns:p14="http://schemas.microsoft.com/office/powerpoint/2010/main" val="370055419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A9DEE91-B6CC-4850-9E75-3BA086A99EF8}"/>
              </a:ext>
            </a:extLst>
          </p:cNvPr>
          <p:cNvSpPr>
            <a:spLocks noGrp="1"/>
          </p:cNvSpPr>
          <p:nvPr>
            <p:ph type="title"/>
          </p:nvPr>
        </p:nvSpPr>
        <p:spPr>
          <a:xfrm>
            <a:off x="757571" y="474454"/>
            <a:ext cx="9332913" cy="598930"/>
          </a:xfrm>
        </p:spPr>
        <p:txBody>
          <a:bodyPr/>
          <a:lstStyle/>
          <a:p>
            <a:r>
              <a:rPr lang="en-US" altLang="en-US">
                <a:solidFill>
                  <a:srgbClr val="001833"/>
                </a:solidFill>
              </a:rPr>
              <a:t>Legal Limitations to Entering into Obligations</a:t>
            </a:r>
            <a:endParaRPr lang="en-US">
              <a:solidFill>
                <a:srgbClr val="001833"/>
              </a:solidFill>
            </a:endParaRPr>
          </a:p>
        </p:txBody>
      </p:sp>
      <p:sp>
        <p:nvSpPr>
          <p:cNvPr id="7" name="Text Placeholder 6">
            <a:extLst>
              <a:ext uri="{FF2B5EF4-FFF2-40B4-BE49-F238E27FC236}">
                <a16:creationId xmlns:a16="http://schemas.microsoft.com/office/drawing/2014/main" id="{4214465A-C1A3-480A-9227-E3C696243A60}"/>
              </a:ext>
            </a:extLst>
          </p:cNvPr>
          <p:cNvSpPr>
            <a:spLocks noGrp="1"/>
          </p:cNvSpPr>
          <p:nvPr>
            <p:ph type="body" sz="quarter" idx="12"/>
          </p:nvPr>
        </p:nvSpPr>
        <p:spPr>
          <a:xfrm>
            <a:off x="757572" y="1195188"/>
            <a:ext cx="10084428" cy="5446244"/>
          </a:xfrm>
        </p:spPr>
        <p:txBody>
          <a:bodyPr>
            <a:normAutofit fontScale="92500" lnSpcReduction="20000"/>
          </a:bodyPr>
          <a:lstStyle/>
          <a:p>
            <a:pPr marL="457200" indent="-457200">
              <a:lnSpc>
                <a:spcPct val="150000"/>
              </a:lnSpc>
              <a:buFont typeface="Arial" panose="020b0604020202020204" pitchFamily="34" charset="0"/>
              <a:buChar char="•"/>
            </a:pPr>
            <a:r>
              <a:rPr lang="en-US" sz="2000">
                <a:latin typeface="Palatino"/>
              </a:rPr>
              <a:t>Sources of authority and restrictions:</a:t>
            </a:r>
          </a:p>
          <a:p>
            <a:pPr lvl="1"/>
            <a:r>
              <a:rPr lang="en-US" sz="2000">
                <a:latin typeface="Palatino"/>
              </a:rPr>
              <a:t>Constitutional</a:t>
            </a:r>
          </a:p>
          <a:p>
            <a:pPr lvl="1"/>
            <a:r>
              <a:rPr lang="en-US" sz="2000">
                <a:latin typeface="Palatino"/>
              </a:rPr>
              <a:t>Home Rule Charter</a:t>
            </a:r>
          </a:p>
          <a:p>
            <a:pPr lvl="1"/>
            <a:r>
              <a:rPr lang="en-US" sz="2000">
                <a:latin typeface="Palatino"/>
              </a:rPr>
              <a:t>Statutory</a:t>
            </a:r>
          </a:p>
          <a:p>
            <a:pPr marL="457200" indent="-457200">
              <a:lnSpc>
                <a:spcPct val="150000"/>
              </a:lnSpc>
              <a:buFont typeface="Arial" panose="020b0604020202020204" pitchFamily="34" charset="0"/>
              <a:buChar char="•"/>
            </a:pPr>
            <a:r>
              <a:rPr lang="en-US" altLang="en-US" sz="2000">
                <a:solidFill>
                  <a:srgbClr val="001833"/>
                </a:solidFill>
                <a:latin typeface="Palatino"/>
              </a:rPr>
              <a:t>Examples:</a:t>
            </a:r>
          </a:p>
          <a:p>
            <a:pPr marL="1143000" lvl="1" indent="-457200">
              <a:lnSpc>
                <a:spcPct val="150000"/>
              </a:lnSpc>
            </a:pPr>
            <a:r>
              <a:rPr lang="en-US" altLang="en-US" sz="2000">
                <a:solidFill>
                  <a:srgbClr val="001833"/>
                </a:solidFill>
                <a:latin typeface="Palatino"/>
              </a:rPr>
              <a:t>Article XI, Section 6 requires voter approval for most general obligation debt.</a:t>
            </a:r>
          </a:p>
          <a:p>
            <a:pPr marL="1143000" lvl="1" indent="-457200">
              <a:lnSpc>
                <a:spcPct val="150000"/>
              </a:lnSpc>
            </a:pPr>
            <a:r>
              <a:rPr lang="en-US" altLang="en-US" sz="2000">
                <a:solidFill>
                  <a:srgbClr val="001833"/>
                </a:solidFill>
                <a:latin typeface="Palatino"/>
              </a:rPr>
              <a:t>TABOR</a:t>
            </a:r>
          </a:p>
          <a:p>
            <a:pPr marL="1143000" lvl="1" indent="-457200">
              <a:lnSpc>
                <a:spcPct val="150000"/>
              </a:lnSpc>
            </a:pPr>
            <a:r>
              <a:rPr lang="en-US" altLang="en-US" sz="2000">
                <a:solidFill>
                  <a:srgbClr val="001833"/>
                </a:solidFill>
                <a:latin typeface="Palatino"/>
              </a:rPr>
              <a:t>Statutory debt limitations</a:t>
            </a:r>
          </a:p>
          <a:p>
            <a:pPr marL="1143000" lvl="1" indent="-457200">
              <a:lnSpc>
                <a:spcPct val="150000"/>
              </a:lnSpc>
            </a:pPr>
            <a:r>
              <a:rPr lang="en-US" altLang="en-US" sz="2000">
                <a:solidFill>
                  <a:srgbClr val="001833"/>
                </a:solidFill>
                <a:latin typeface="Palatino"/>
              </a:rPr>
              <a:t>Home rule charters may establish different rules.</a:t>
            </a:r>
          </a:p>
          <a:p>
            <a:pPr marL="457200" indent="-457200">
              <a:lnSpc>
                <a:spcPct val="150000"/>
              </a:lnSpc>
              <a:buFont typeface="Arial" panose="020b0604020202020204" pitchFamily="34" charset="0"/>
              <a:buChar char="•"/>
            </a:pPr>
            <a:r>
              <a:rPr lang="en-US" sz="2000">
                <a:latin typeface="Palatino"/>
              </a:rPr>
              <a:t>Not all entities have the ability to issue the same types of obligations or to raise revenue using the same mechanisms. </a:t>
            </a:r>
          </a:p>
          <a:p>
            <a:pPr marL="457200" indent="-457200">
              <a:lnSpc>
                <a:spcPct val="150000"/>
              </a:lnSpc>
              <a:buFont typeface="Arial" panose="020b0604020202020204" pitchFamily="34" charset="0"/>
              <a:buChar char="•"/>
            </a:pPr>
            <a:r>
              <a:rPr lang="en-US" sz="2000">
                <a:latin typeface="Palatino"/>
              </a:rPr>
              <a:t>However, is there another type of entity that could be formed that possesses the necessary powers?</a:t>
            </a:r>
          </a:p>
          <a:p>
            <a:endParaRPr lang="en-US"/>
          </a:p>
        </p:txBody>
      </p:sp>
      <p:pic>
        <p:nvPicPr>
          <p:cNvPr id="4" name="Picture 3" descr="Text&#10;&#10;Description automatically generated">
            <a:extLst>
              <a:ext uri="{FF2B5EF4-FFF2-40B4-BE49-F238E27FC236}">
                <a16:creationId xmlns:a16="http://schemas.microsoft.com/office/drawing/2014/main" id="{3B36077B-3824-DF40-BA0A-0E5AAF39496F}"/>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1120966209"/>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A9DEE91-B6CC-4850-9E75-3BA086A99EF8}"/>
              </a:ext>
            </a:extLst>
          </p:cNvPr>
          <p:cNvSpPr>
            <a:spLocks noGrp="1"/>
          </p:cNvSpPr>
          <p:nvPr>
            <p:ph type="title"/>
          </p:nvPr>
        </p:nvSpPr>
        <p:spPr>
          <a:xfrm>
            <a:off x="757572" y="595135"/>
            <a:ext cx="6912924" cy="598930"/>
          </a:xfrm>
        </p:spPr>
        <p:txBody>
          <a:bodyPr/>
          <a:lstStyle/>
          <a:p>
            <a:r>
              <a:rPr lang="en-US" altLang="en-US">
                <a:solidFill>
                  <a:srgbClr val="001833"/>
                </a:solidFill>
              </a:rPr>
              <a:t>Colorado Constitution</a:t>
            </a:r>
            <a:endParaRPr lang="en-US">
              <a:solidFill>
                <a:srgbClr val="001833"/>
              </a:solidFill>
            </a:endParaRPr>
          </a:p>
        </p:txBody>
      </p:sp>
      <p:sp>
        <p:nvSpPr>
          <p:cNvPr id="7" name="Text Placeholder 6">
            <a:extLst>
              <a:ext uri="{FF2B5EF4-FFF2-40B4-BE49-F238E27FC236}">
                <a16:creationId xmlns:a16="http://schemas.microsoft.com/office/drawing/2014/main" id="{4214465A-C1A3-480A-9227-E3C696243A60}"/>
              </a:ext>
            </a:extLst>
          </p:cNvPr>
          <p:cNvSpPr>
            <a:spLocks noGrp="1"/>
          </p:cNvSpPr>
          <p:nvPr>
            <p:ph type="body" sz="quarter" idx="12"/>
          </p:nvPr>
        </p:nvSpPr>
        <p:spPr>
          <a:xfrm>
            <a:off x="757572" y="1511808"/>
            <a:ext cx="10084428" cy="4993542"/>
          </a:xfrm>
        </p:spPr>
        <p:txBody>
          <a:bodyPr>
            <a:normAutofit/>
          </a:bodyPr>
          <a:lstStyle/>
          <a:p>
            <a:pPr marL="457200" indent="-457200">
              <a:lnSpc>
                <a:spcPct val="110000"/>
              </a:lnSpc>
              <a:spcAft>
                <a:spcPts val="600"/>
              </a:spcAft>
              <a:buFont typeface="Arial" panose="020b0604020202020204" pitchFamily="34" charset="0"/>
              <a:buChar char="•"/>
            </a:pPr>
            <a:r>
              <a:rPr lang="en-US" altLang="en-US" sz="2000">
                <a:solidFill>
                  <a:srgbClr val="001833"/>
                </a:solidFill>
              </a:rPr>
              <a:t>Article X, Section 20 (TABOR) requires voter approval for most financial obligation.</a:t>
            </a:r>
          </a:p>
          <a:p>
            <a:pPr marL="1143000" lvl="1" indent="-457200">
              <a:lnSpc>
                <a:spcPct val="110000"/>
              </a:lnSpc>
              <a:spcAft>
                <a:spcPts val="600"/>
              </a:spcAft>
            </a:pPr>
            <a:r>
              <a:rPr lang="en-US" altLang="en-US" sz="2000">
                <a:solidFill>
                  <a:srgbClr val="001833"/>
                </a:solidFill>
              </a:rPr>
              <a:t>Except for refinancing district bonded debt at a lower interest rate or adding new employees to existing district pension plans, creation of any multiple-fiscal year direct or indirect district debt or other financial obligation whatsoever without adequate present cash reserves pledged irrevocably and held for payments in all future fiscal years.</a:t>
            </a:r>
          </a:p>
          <a:p>
            <a:pPr marL="457200" indent="-457200">
              <a:lnSpc>
                <a:spcPct val="110000"/>
              </a:lnSpc>
              <a:buFont typeface="Arial" panose="020b0604020202020204" pitchFamily="34" charset="0"/>
              <a:buChar char="•"/>
            </a:pPr>
            <a:r>
              <a:rPr lang="en-US" sz="2000">
                <a:solidFill>
                  <a:srgbClr val="001833"/>
                </a:solidFill>
              </a:rPr>
              <a:t>Article X, Section 3 requires mill levies to be imposed uniformly upon property within the same territorial limits. </a:t>
            </a:r>
          </a:p>
          <a:p>
            <a:pPr marL="457200" indent="-457200">
              <a:lnSpc>
                <a:spcPct val="110000"/>
              </a:lnSpc>
              <a:buFont typeface="Arial" panose="020b0604020202020204" pitchFamily="34" charset="0"/>
              <a:buChar char="•"/>
            </a:pPr>
            <a:r>
              <a:rPr lang="en-US" sz="2000">
                <a:solidFill>
                  <a:srgbClr val="001833"/>
                </a:solidFill>
              </a:rPr>
              <a:t>Article XI, Section 1 prohibits counties and municipalities from pledging their credit or faith in aid of companies and corporations.</a:t>
            </a:r>
          </a:p>
          <a:p>
            <a:pPr marL="457200" indent="-457200">
              <a:lnSpc>
                <a:spcPct val="110000"/>
              </a:lnSpc>
              <a:buFont typeface="Arial" panose="020b0604020202020204" pitchFamily="34" charset="0"/>
              <a:buChar char="•"/>
            </a:pPr>
            <a:r>
              <a:rPr lang="en-US" sz="2000">
                <a:solidFill>
                  <a:srgbClr val="001833"/>
                </a:solidFill>
              </a:rPr>
              <a:t>Article XI, Section 2 prohibits counties and municipalities from making donations or grants to or in aid of companies and corporations. </a:t>
            </a:r>
            <a:endParaRPr lang="en-US" sz="2000"/>
          </a:p>
        </p:txBody>
      </p:sp>
      <p:pic>
        <p:nvPicPr>
          <p:cNvPr id="4" name="Picture 3" descr="Text&#10;&#10;Description automatically generated">
            <a:extLst>
              <a:ext uri="{FF2B5EF4-FFF2-40B4-BE49-F238E27FC236}">
                <a16:creationId xmlns:a16="http://schemas.microsoft.com/office/drawing/2014/main" id="{7C643660-3570-958A-927D-CD411F64D344}"/>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1128594478"/>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679E490B-C2BD-4067-AAE8-1C06E9C6893A}"/>
              </a:ext>
            </a:extLst>
          </p:cNvPr>
          <p:cNvSpPr>
            <a:spLocks noGrp="1"/>
          </p:cNvSpPr>
          <p:nvPr>
            <p:ph type="title"/>
          </p:nvPr>
        </p:nvSpPr>
        <p:spPr>
          <a:xfrm>
            <a:off x="1053786" y="399170"/>
            <a:ext cx="6912924" cy="598930"/>
          </a:xfrm>
        </p:spPr>
        <p:txBody>
          <a:bodyPr/>
          <a:lstStyle/>
          <a:p>
            <a:r>
              <a:rPr lang="en-US"/>
              <a:t>Legal Limitations</a:t>
            </a:r>
          </a:p>
        </p:txBody>
      </p:sp>
      <p:sp>
        <p:nvSpPr>
          <p:cNvPr id="3" name="Text Placeholder 2">
            <a:extLst>
              <a:ext uri="{FF2B5EF4-FFF2-40B4-BE49-F238E27FC236}">
                <a16:creationId xmlns:a16="http://schemas.microsoft.com/office/drawing/2014/main" id="{223765EC-AC9C-4E50-BECE-125AC359C5A6}"/>
              </a:ext>
            </a:extLst>
          </p:cNvPr>
          <p:cNvSpPr>
            <a:spLocks noGrp="1"/>
          </p:cNvSpPr>
          <p:nvPr>
            <p:ph type="body" sz="quarter" idx="12"/>
          </p:nvPr>
        </p:nvSpPr>
        <p:spPr>
          <a:xfrm>
            <a:off x="1053786" y="998100"/>
            <a:ext cx="10084428" cy="5486401"/>
          </a:xfrm>
        </p:spPr>
        <p:txBody>
          <a:bodyPr>
            <a:normAutofit fontScale="92500" lnSpcReduction="10000"/>
          </a:bodyPr>
          <a:lstStyle/>
          <a:p>
            <a:r>
              <a:rPr lang="en-US" sz="2000"/>
              <a:t>TABOR imposes revenue, spending and debt limitations on governmental entities.</a:t>
            </a:r>
          </a:p>
          <a:p>
            <a:endParaRPr lang="en-US" sz="2000"/>
          </a:p>
          <a:p>
            <a:r>
              <a:rPr lang="en-US" sz="2000"/>
              <a:t>Some home rule charters contain their own election requirements, and may contain revenue, spending and debt limitations.</a:t>
            </a:r>
          </a:p>
          <a:p>
            <a:pPr lvl="1"/>
            <a:r>
              <a:rPr lang="en-US" sz="2000"/>
              <a:t>Some charters require voter approval even if revenue bonds are issued by an enterprise.</a:t>
            </a:r>
          </a:p>
          <a:p>
            <a:pPr lvl="1"/>
            <a:r>
              <a:rPr lang="en-US" sz="2000"/>
              <a:t>Charters will also define what types of obligations count towards their debt limits.</a:t>
            </a:r>
          </a:p>
          <a:p>
            <a:pPr lvl="1"/>
            <a:endParaRPr lang="en-US" sz="2000"/>
          </a:p>
          <a:p>
            <a:r>
              <a:rPr lang="en-US" sz="2000"/>
              <a:t>Examples of other statutory limits:</a:t>
            </a:r>
          </a:p>
          <a:p>
            <a:pPr lvl="1"/>
            <a:r>
              <a:rPr lang="en-US" sz="2000"/>
              <a:t>Section 29-1-301, C.R.S. – 5.5% limit on the percentage change in operating property tax revenues from one year to the next.</a:t>
            </a:r>
          </a:p>
          <a:p>
            <a:pPr lvl="1"/>
            <a:r>
              <a:rPr lang="en-US" sz="2000"/>
              <a:t>Section 31-15-801, C.R.S. – prohibits statutory municipalities from financing residential housing using lease purchase financings. </a:t>
            </a:r>
          </a:p>
          <a:p>
            <a:pPr lvl="1"/>
            <a:r>
              <a:rPr lang="en-US" sz="2000"/>
              <a:t>Statutory municipalities and counties do not have blanket authority to impose all types of fees and taxes, so each type of fee or tax must be specifically authorized by statute.</a:t>
            </a:r>
          </a:p>
          <a:p>
            <a:pPr lvl="2"/>
            <a:r>
              <a:rPr lang="en-US" sz="2000"/>
              <a:t>Section 31-35-402, C.R.S. – water and sewer fees. </a:t>
            </a:r>
          </a:p>
          <a:p>
            <a:pPr lvl="2"/>
            <a:r>
              <a:rPr lang="en-US" sz="2000"/>
              <a:t>Section 29-2-101, </a:t>
            </a:r>
            <a:r>
              <a:rPr lang="en-US" sz="2000" i="1"/>
              <a:t>et. seq,</a:t>
            </a:r>
            <a:r>
              <a:rPr lang="en-US" sz="2000"/>
              <a:t> C.R.S. –sales or use tax.</a:t>
            </a:r>
          </a:p>
          <a:p>
            <a:pPr lvl="2"/>
            <a:r>
              <a:rPr lang="en-US" sz="2000"/>
              <a:t>Section 31-15-501, C.R.S. – occupation tax</a:t>
            </a:r>
            <a:r>
              <a:rPr lang="en-US"/>
              <a:t>. </a:t>
            </a:r>
          </a:p>
          <a:p>
            <a:endParaRPr lang="en-US"/>
          </a:p>
        </p:txBody>
      </p:sp>
      <p:pic>
        <p:nvPicPr>
          <p:cNvPr id="4" name="Picture 3" descr="Text&#10;&#10;Description automatically generated">
            <a:extLst>
              <a:ext uri="{FF2B5EF4-FFF2-40B4-BE49-F238E27FC236}">
                <a16:creationId xmlns:a16="http://schemas.microsoft.com/office/drawing/2014/main" id="{A86E5A93-10FF-4ED7-9DE4-F6C2D9B9095A}"/>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1204252000"/>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1B71268-2B32-4DFE-9A09-565D27721A98}"/>
              </a:ext>
            </a:extLst>
          </p:cNvPr>
          <p:cNvSpPr>
            <a:spLocks noGrp="1"/>
          </p:cNvSpPr>
          <p:nvPr>
            <p:ph type="title"/>
          </p:nvPr>
        </p:nvSpPr>
        <p:spPr>
          <a:xfrm>
            <a:off x="765687" y="480014"/>
            <a:ext cx="6912924" cy="598930"/>
          </a:xfrm>
        </p:spPr>
        <p:txBody>
          <a:bodyPr/>
          <a:lstStyle/>
          <a:p>
            <a:r>
              <a:rPr lang="en-US" altLang="en-US">
                <a:solidFill>
                  <a:srgbClr val="001833"/>
                </a:solidFill>
              </a:rPr>
              <a:t>Elections</a:t>
            </a:r>
            <a:endParaRPr lang="en-US">
              <a:solidFill>
                <a:srgbClr val="001833"/>
              </a:solidFill>
            </a:endParaRPr>
          </a:p>
        </p:txBody>
      </p:sp>
      <p:sp>
        <p:nvSpPr>
          <p:cNvPr id="6" name="Text Placeholder 5">
            <a:extLst>
              <a:ext uri="{FF2B5EF4-FFF2-40B4-BE49-F238E27FC236}">
                <a16:creationId xmlns:a16="http://schemas.microsoft.com/office/drawing/2014/main" id="{1681FF32-1205-45DE-A66B-CD8C4878EA2C}"/>
              </a:ext>
            </a:extLst>
          </p:cNvPr>
          <p:cNvSpPr>
            <a:spLocks noGrp="1"/>
          </p:cNvSpPr>
          <p:nvPr>
            <p:ph type="body" sz="quarter" idx="12"/>
          </p:nvPr>
        </p:nvSpPr>
        <p:spPr>
          <a:xfrm>
            <a:off x="765687" y="1206306"/>
            <a:ext cx="10084428" cy="598931"/>
          </a:xfrm>
        </p:spPr>
        <p:txBody>
          <a:bodyPr>
            <a:normAutofit/>
          </a:bodyPr>
          <a:lstStyle/>
          <a:p>
            <a:pPr marL="0" indent="0">
              <a:buNone/>
            </a:pPr>
            <a:r>
              <a:rPr lang="en-US" altLang="en-US" sz="2000">
                <a:solidFill>
                  <a:srgbClr val="001833"/>
                </a:solidFill>
              </a:rPr>
              <a:t>In Colorado, elections are required for most borrowings because of TABOR.</a:t>
            </a:r>
          </a:p>
        </p:txBody>
      </p:sp>
      <p:sp>
        <p:nvSpPr>
          <p:cNvPr id="4" name="Rectangle 3">
            <a:extLst>
              <a:ext uri="{FF2B5EF4-FFF2-40B4-BE49-F238E27FC236}">
                <a16:creationId xmlns:a16="http://schemas.microsoft.com/office/drawing/2014/main" id="{05888FE3-A9C8-4485-BC3A-61D1D24F51BD}"/>
              </a:ext>
            </a:extLst>
          </p:cNvPr>
          <p:cNvSpPr/>
          <p:nvPr/>
        </p:nvSpPr>
        <p:spPr>
          <a:xfrm>
            <a:off x="765686" y="1720534"/>
            <a:ext cx="10084427" cy="4277133"/>
          </a:xfrm>
          <a:prstGeom prst="rect">
            <a:avLst/>
          </a:prstGeom>
        </p:spPr>
        <p:txBody>
          <a:bodyPr wrap="square">
            <a:spAutoFit/>
          </a:bodyPr>
          <a:lstStyle/>
          <a:p>
            <a:pPr>
              <a:lnSpc>
                <a:spcPct val="150000"/>
              </a:lnSpc>
              <a:spcBef>
                <a:spcPct val="100000"/>
              </a:spcBef>
            </a:pPr>
            <a:r>
              <a:rPr lang="en-US" altLang="en-US" sz="2000">
                <a:solidFill>
                  <a:srgbClr val="001833"/>
                </a:solidFill>
                <a:latin typeface="Palatino"/>
              </a:rPr>
              <a:t>Exceptions are:</a:t>
            </a:r>
          </a:p>
          <a:p>
            <a:pPr marL="742950" lvl="1" indent="-285750">
              <a:lnSpc>
                <a:spcPct val="150000"/>
              </a:lnSpc>
              <a:spcBef>
                <a:spcPct val="25000"/>
              </a:spcBef>
              <a:buFont typeface="Arial" panose="020b0604020202020204" pitchFamily="34" charset="0"/>
              <a:buChar char="•"/>
            </a:pPr>
            <a:r>
              <a:rPr lang="en-US" altLang="en-US" sz="2000">
                <a:solidFill>
                  <a:srgbClr val="001833"/>
                </a:solidFill>
                <a:latin typeface="Palatino"/>
              </a:rPr>
              <a:t>Lease-Purchase Agreements (COPs)</a:t>
            </a:r>
          </a:p>
          <a:p>
            <a:pPr marL="742950" lvl="1" indent="-285750">
              <a:lnSpc>
                <a:spcPct val="150000"/>
              </a:lnSpc>
              <a:spcBef>
                <a:spcPct val="25000"/>
              </a:spcBef>
              <a:buFont typeface="Arial" panose="020b0604020202020204" pitchFamily="34" charset="0"/>
              <a:buChar char="•"/>
            </a:pPr>
            <a:r>
              <a:rPr lang="en-US" altLang="en-US" sz="2000">
                <a:solidFill>
                  <a:srgbClr val="001833"/>
                </a:solidFill>
                <a:latin typeface="Palatino"/>
              </a:rPr>
              <a:t>Refundings at a lower rate</a:t>
            </a:r>
          </a:p>
          <a:p>
            <a:pPr marL="742950" lvl="1" indent="-285750">
              <a:lnSpc>
                <a:spcPct val="150000"/>
              </a:lnSpc>
              <a:spcBef>
                <a:spcPct val="25000"/>
              </a:spcBef>
              <a:buFont typeface="Arial" panose="020b0604020202020204" pitchFamily="34" charset="0"/>
              <a:buChar char="•"/>
            </a:pPr>
            <a:r>
              <a:rPr lang="en-US" altLang="en-US" sz="2000">
                <a:solidFill>
                  <a:srgbClr val="001833"/>
                </a:solidFill>
                <a:latin typeface="Palatino"/>
              </a:rPr>
              <a:t>Obligations paid within the fiscal year (TANS)</a:t>
            </a:r>
          </a:p>
          <a:p>
            <a:pPr marL="742950" lvl="1" indent="-285750">
              <a:lnSpc>
                <a:spcPct val="150000"/>
              </a:lnSpc>
              <a:spcBef>
                <a:spcPct val="25000"/>
              </a:spcBef>
              <a:buFont typeface="Arial" panose="020b0604020202020204" pitchFamily="34" charset="0"/>
              <a:buChar char="•"/>
            </a:pPr>
            <a:r>
              <a:rPr lang="en-US" altLang="en-US" sz="2000">
                <a:solidFill>
                  <a:srgbClr val="001833"/>
                </a:solidFill>
                <a:latin typeface="Palatino"/>
              </a:rPr>
              <a:t>Urban Renewal Authority and single jurisdiction Housing Authority debt</a:t>
            </a:r>
          </a:p>
          <a:p>
            <a:pPr marL="742950" lvl="1" indent="-285750">
              <a:lnSpc>
                <a:spcPct val="150000"/>
              </a:lnSpc>
              <a:spcBef>
                <a:spcPct val="25000"/>
              </a:spcBef>
              <a:buFont typeface="Arial" panose="020b0604020202020204" pitchFamily="34" charset="0"/>
              <a:buChar char="•"/>
            </a:pPr>
            <a:r>
              <a:rPr lang="en-US" altLang="en-US" sz="2000">
                <a:solidFill>
                  <a:srgbClr val="001833"/>
                </a:solidFill>
                <a:latin typeface="Palatino"/>
              </a:rPr>
              <a:t>Enterprise (water, sewer, golf course, airport, etc) obligations</a:t>
            </a:r>
          </a:p>
          <a:p>
            <a:pPr marL="742950" lvl="1" indent="-285750">
              <a:lnSpc>
                <a:spcPct val="150000"/>
              </a:lnSpc>
              <a:spcBef>
                <a:spcPct val="25000"/>
              </a:spcBef>
              <a:buFont typeface="Arial" panose="020b0604020202020204" pitchFamily="34" charset="0"/>
              <a:buChar char="•"/>
            </a:pPr>
            <a:r>
              <a:rPr lang="en-US" altLang="en-US" sz="2000">
                <a:solidFill>
                  <a:srgbClr val="001833"/>
                </a:solidFill>
                <a:latin typeface="Palatino"/>
              </a:rPr>
              <a:t>Obligations for which the issuer has current cash to pay all future payments</a:t>
            </a:r>
          </a:p>
          <a:p>
            <a:pPr marL="742950" lvl="1" indent="-285750">
              <a:lnSpc>
                <a:spcPct val="150000"/>
              </a:lnSpc>
              <a:spcBef>
                <a:spcPct val="25000"/>
              </a:spcBef>
              <a:buFont typeface="Arial" panose="020b0604020202020204" pitchFamily="34" charset="0"/>
              <a:buChar char="•"/>
            </a:pPr>
            <a:r>
              <a:rPr lang="en-US" altLang="en-US" sz="2000">
                <a:solidFill>
                  <a:srgbClr val="001833"/>
                </a:solidFill>
                <a:latin typeface="Palatino"/>
              </a:rPr>
              <a:t>Conduit Bonds</a:t>
            </a:r>
          </a:p>
        </p:txBody>
      </p:sp>
      <p:pic>
        <p:nvPicPr>
          <p:cNvPr id="3" name="Picture 2" descr="Text&#10;&#10;Description automatically generated">
            <a:extLst>
              <a:ext uri="{FF2B5EF4-FFF2-40B4-BE49-F238E27FC236}">
                <a16:creationId xmlns:a16="http://schemas.microsoft.com/office/drawing/2014/main" id="{E122F72A-3BF7-E8DD-CF0C-29ABF29670E5}"/>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316888312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7782AF6-8AAA-4979-88B6-AF04FD985B9E}"/>
              </a:ext>
            </a:extLst>
          </p:cNvPr>
          <p:cNvSpPr>
            <a:spLocks noGrp="1"/>
          </p:cNvSpPr>
          <p:nvPr>
            <p:ph type="title"/>
          </p:nvPr>
        </p:nvSpPr>
        <p:spPr>
          <a:xfrm>
            <a:off x="645324" y="542482"/>
            <a:ext cx="6912924" cy="598930"/>
          </a:xfrm>
        </p:spPr>
        <p:txBody>
          <a:bodyPr/>
          <a:lstStyle/>
          <a:p>
            <a:r>
              <a:rPr lang="en-US" altLang="en-US">
                <a:solidFill>
                  <a:srgbClr val="001833"/>
                </a:solidFill>
              </a:rPr>
              <a:t>Elections</a:t>
            </a:r>
            <a:r>
              <a:rPr lang="en-US" altLang="en-US" sz="3200">
                <a:solidFill>
                  <a:srgbClr val="001833"/>
                </a:solidFill>
              </a:rPr>
              <a:t> </a:t>
            </a:r>
            <a:endParaRPr lang="en-US" sz="3200">
              <a:solidFill>
                <a:srgbClr val="001833"/>
              </a:solidFill>
            </a:endParaRPr>
          </a:p>
        </p:txBody>
      </p:sp>
      <p:sp>
        <p:nvSpPr>
          <p:cNvPr id="3" name="Text Placeholder 2">
            <a:extLst>
              <a:ext uri="{FF2B5EF4-FFF2-40B4-BE49-F238E27FC236}">
                <a16:creationId xmlns:a16="http://schemas.microsoft.com/office/drawing/2014/main" id="{E2824F4E-2503-478C-A47A-432B1E3BE898}"/>
              </a:ext>
            </a:extLst>
          </p:cNvPr>
          <p:cNvSpPr>
            <a:spLocks noGrp="1"/>
          </p:cNvSpPr>
          <p:nvPr>
            <p:ph type="body" sz="quarter" idx="12"/>
          </p:nvPr>
        </p:nvSpPr>
        <p:spPr>
          <a:xfrm>
            <a:off x="645324" y="1437257"/>
            <a:ext cx="10084428" cy="598930"/>
          </a:xfrm>
        </p:spPr>
        <p:txBody>
          <a:bodyPr>
            <a:normAutofit/>
          </a:bodyPr>
          <a:lstStyle/>
          <a:p>
            <a:pPr marL="0" indent="0">
              <a:spcAft>
                <a:spcPts val="600"/>
              </a:spcAft>
              <a:buNone/>
            </a:pPr>
            <a:r>
              <a:rPr lang="en-US" altLang="en-US" sz="2000">
                <a:solidFill>
                  <a:srgbClr val="001833"/>
                </a:solidFill>
              </a:rPr>
              <a:t>Under TABOR elections may only be held on certain dates:</a:t>
            </a:r>
          </a:p>
          <a:p>
            <a:pPr marL="0" indent="0">
              <a:buNone/>
            </a:pPr>
            <a:endParaRPr lang="en-US"/>
          </a:p>
        </p:txBody>
      </p:sp>
      <p:sp>
        <p:nvSpPr>
          <p:cNvPr id="4" name="Rectangle 3">
            <a:extLst>
              <a:ext uri="{FF2B5EF4-FFF2-40B4-BE49-F238E27FC236}">
                <a16:creationId xmlns:a16="http://schemas.microsoft.com/office/drawing/2014/main" id="{D41C9F19-6840-4C6B-BD16-2BBB5FFED453}"/>
              </a:ext>
            </a:extLst>
          </p:cNvPr>
          <p:cNvSpPr/>
          <p:nvPr/>
        </p:nvSpPr>
        <p:spPr>
          <a:xfrm>
            <a:off x="645323" y="2332032"/>
            <a:ext cx="9878297" cy="1631216"/>
          </a:xfrm>
          <a:prstGeom prst="rect">
            <a:avLst/>
          </a:prstGeom>
        </p:spPr>
        <p:txBody>
          <a:bodyPr wrap="square">
            <a:spAutoFit/>
          </a:bodyPr>
          <a:lstStyle/>
          <a:p>
            <a:pPr marL="803275" lvl="1" indent="-342900">
              <a:buFont typeface="Arial" panose="020b0604020202020204" pitchFamily="34" charset="0"/>
              <a:buChar char="•"/>
            </a:pPr>
            <a:r>
              <a:rPr lang="en-US" altLang="en-US" sz="2000">
                <a:solidFill>
                  <a:srgbClr val="001833"/>
                </a:solidFill>
                <a:latin typeface="Palatino"/>
              </a:rPr>
              <a:t>The general election in November of even numbered years</a:t>
            </a:r>
          </a:p>
          <a:p>
            <a:pPr marL="460375" lvl="1"/>
            <a:endParaRPr lang="en-US" altLang="en-US" sz="2000">
              <a:solidFill>
                <a:srgbClr val="001833"/>
              </a:solidFill>
              <a:latin typeface="Palatino"/>
            </a:endParaRPr>
          </a:p>
          <a:p>
            <a:pPr marL="803275" lvl="1" indent="-342900">
              <a:buFont typeface="Arial" panose="020b0604020202020204" pitchFamily="34" charset="0"/>
              <a:buChar char="•"/>
            </a:pPr>
            <a:r>
              <a:rPr lang="en-US" altLang="en-US" sz="2000">
                <a:solidFill>
                  <a:srgbClr val="001833"/>
                </a:solidFill>
                <a:latin typeface="Palatino"/>
              </a:rPr>
              <a:t>The first Tuesday in November of odd numbered years</a:t>
            </a:r>
          </a:p>
          <a:p>
            <a:pPr marL="460375" lvl="1"/>
            <a:endParaRPr lang="en-US" altLang="en-US" sz="2000">
              <a:solidFill>
                <a:srgbClr val="001833"/>
              </a:solidFill>
              <a:latin typeface="Palatino"/>
            </a:endParaRPr>
          </a:p>
          <a:p>
            <a:pPr marL="803275" lvl="1" indent="-342900">
              <a:buFont typeface="Arial" panose="020b0604020202020204" pitchFamily="34" charset="0"/>
              <a:buChar char="•"/>
            </a:pPr>
            <a:r>
              <a:rPr lang="en-US" altLang="en-US" sz="2000">
                <a:solidFill>
                  <a:srgbClr val="001833"/>
                </a:solidFill>
                <a:latin typeface="Palatino"/>
              </a:rPr>
              <a:t>If the government has a regular election at another time, on that date</a:t>
            </a:r>
          </a:p>
        </p:txBody>
      </p:sp>
      <p:pic>
        <p:nvPicPr>
          <p:cNvPr id="6" name="Picture 5" descr="Text&#10;&#10;Description automatically generated">
            <a:extLst>
              <a:ext uri="{FF2B5EF4-FFF2-40B4-BE49-F238E27FC236}">
                <a16:creationId xmlns:a16="http://schemas.microsoft.com/office/drawing/2014/main" id="{C056D929-FB76-9271-8E73-4FA03310589A}"/>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52192985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70194FB-032C-4EA6-889A-62DA6692185F}"/>
              </a:ext>
            </a:extLst>
          </p:cNvPr>
          <p:cNvSpPr>
            <a:spLocks noGrp="1"/>
          </p:cNvSpPr>
          <p:nvPr>
            <p:ph type="title"/>
          </p:nvPr>
        </p:nvSpPr>
        <p:spPr>
          <a:xfrm>
            <a:off x="474237" y="507560"/>
            <a:ext cx="2543133" cy="598930"/>
          </a:xfrm>
        </p:spPr>
        <p:txBody>
          <a:bodyPr/>
          <a:lstStyle/>
          <a:p>
            <a:pPr algn="ctr"/>
            <a:r>
              <a:rPr lang="en-US" altLang="en-US">
                <a:solidFill>
                  <a:srgbClr val="001833"/>
                </a:solidFill>
              </a:rPr>
              <a:t>Elections</a:t>
            </a:r>
            <a:endParaRPr lang="en-US">
              <a:solidFill>
                <a:srgbClr val="001833"/>
              </a:solidFill>
            </a:endParaRPr>
          </a:p>
        </p:txBody>
      </p:sp>
      <p:sp>
        <p:nvSpPr>
          <p:cNvPr id="3" name="Text Placeholder 2">
            <a:extLst>
              <a:ext uri="{FF2B5EF4-FFF2-40B4-BE49-F238E27FC236}">
                <a16:creationId xmlns:a16="http://schemas.microsoft.com/office/drawing/2014/main" id="{7991040D-84F2-46ED-81E0-42641BEDDEB8}"/>
              </a:ext>
            </a:extLst>
          </p:cNvPr>
          <p:cNvSpPr>
            <a:spLocks noGrp="1"/>
          </p:cNvSpPr>
          <p:nvPr>
            <p:ph type="body" sz="quarter" idx="12"/>
          </p:nvPr>
        </p:nvSpPr>
        <p:spPr>
          <a:xfrm>
            <a:off x="474237" y="1453019"/>
            <a:ext cx="10084428" cy="3407080"/>
          </a:xfrm>
        </p:spPr>
        <p:txBody>
          <a:bodyPr>
            <a:normAutofit/>
          </a:bodyPr>
          <a:lstStyle/>
          <a:p>
            <a:pPr marL="342900" indent="-342900">
              <a:lnSpc>
                <a:spcPct val="150000"/>
              </a:lnSpc>
              <a:buFont typeface="Arial" panose="020b0604020202020204" pitchFamily="34" charset="0"/>
              <a:buChar char="•"/>
            </a:pPr>
            <a:r>
              <a:rPr lang="en-US" altLang="en-US" sz="2000">
                <a:solidFill>
                  <a:srgbClr val="001833"/>
                </a:solidFill>
                <a:latin typeface="Palatino"/>
              </a:rPr>
              <a:t>Question (s) must be finalized not less than 60 days in advance of election.</a:t>
            </a:r>
          </a:p>
          <a:p>
            <a:pPr marL="457200" indent="-457200">
              <a:lnSpc>
                <a:spcPct val="150000"/>
              </a:lnSpc>
              <a:buFont typeface="Arial" panose="020b0604020202020204" pitchFamily="34" charset="0"/>
              <a:buChar char="•"/>
            </a:pPr>
            <a:r>
              <a:rPr lang="en-US" altLang="en-US" sz="2000">
                <a:solidFill>
                  <a:srgbClr val="001833"/>
                </a:solidFill>
                <a:latin typeface="Palatino"/>
              </a:rPr>
              <a:t>TABOR notice must be given to the County 42 days prior to election.</a:t>
            </a:r>
          </a:p>
          <a:p>
            <a:pPr marL="457200" indent="-457200">
              <a:lnSpc>
                <a:spcPct val="150000"/>
              </a:lnSpc>
              <a:buFont typeface="Arial" panose="020b0604020202020204" pitchFamily="34" charset="0"/>
              <a:buChar char="•"/>
            </a:pPr>
            <a:r>
              <a:rPr lang="en-US" altLang="en-US" sz="2000">
                <a:solidFill>
                  <a:srgbClr val="001833"/>
                </a:solidFill>
                <a:latin typeface="Palatino"/>
              </a:rPr>
              <a:t>Fair Campaign Practices Act limits the use of public funds to urge people to vote for or against a measure.</a:t>
            </a:r>
          </a:p>
          <a:p>
            <a:endParaRPr lang="en-US">
              <a:latin typeface="Palatino"/>
            </a:endParaRPr>
          </a:p>
        </p:txBody>
      </p:sp>
      <p:pic>
        <p:nvPicPr>
          <p:cNvPr id="5" name="Picture 4" descr="Text&#10;&#10;Description automatically generated">
            <a:extLst>
              <a:ext uri="{FF2B5EF4-FFF2-40B4-BE49-F238E27FC236}">
                <a16:creationId xmlns:a16="http://schemas.microsoft.com/office/drawing/2014/main" id="{09078A14-63CC-456F-FFC9-CF03A3DF0E28}"/>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400127945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15326DB-8714-4032-8F89-80CC330F9EB4}"/>
              </a:ext>
            </a:extLst>
          </p:cNvPr>
          <p:cNvSpPr>
            <a:spLocks noGrp="1"/>
          </p:cNvSpPr>
          <p:nvPr>
            <p:ph type="title"/>
          </p:nvPr>
        </p:nvSpPr>
        <p:spPr>
          <a:xfrm>
            <a:off x="1053786" y="257577"/>
            <a:ext cx="6912924" cy="888643"/>
          </a:xfrm>
        </p:spPr>
        <p:txBody>
          <a:bodyPr/>
          <a:lstStyle/>
          <a:p>
            <a:r>
              <a:rPr lang="en-US"/>
              <a:t>TABOR Enterprise</a:t>
            </a:r>
          </a:p>
        </p:txBody>
      </p:sp>
      <p:sp>
        <p:nvSpPr>
          <p:cNvPr id="3" name="Text Placeholder 2">
            <a:extLst>
              <a:ext uri="{FF2B5EF4-FFF2-40B4-BE49-F238E27FC236}">
                <a16:creationId xmlns:a16="http://schemas.microsoft.com/office/drawing/2014/main" id="{013D6B22-973E-4916-B66F-59D528B35501}"/>
              </a:ext>
            </a:extLst>
          </p:cNvPr>
          <p:cNvSpPr>
            <a:spLocks noGrp="1"/>
          </p:cNvSpPr>
          <p:nvPr>
            <p:ph type="body" sz="quarter" idx="12"/>
          </p:nvPr>
        </p:nvSpPr>
        <p:spPr>
          <a:xfrm>
            <a:off x="1053785" y="1313646"/>
            <a:ext cx="9726509" cy="4520484"/>
          </a:xfrm>
        </p:spPr>
        <p:txBody>
          <a:bodyPr>
            <a:normAutofit lnSpcReduction="10000"/>
          </a:bodyPr>
          <a:lstStyle/>
          <a:p>
            <a:r>
              <a:rPr lang="en-US" sz="2000"/>
              <a:t>An “enterprise” under TABOR is:</a:t>
            </a:r>
          </a:p>
          <a:p>
            <a:pPr lvl="1"/>
            <a:r>
              <a:rPr lang="en-US" sz="2000"/>
              <a:t>a government-owned business;</a:t>
            </a:r>
          </a:p>
          <a:p>
            <a:pPr lvl="1"/>
            <a:r>
              <a:rPr lang="en-US" sz="2000"/>
              <a:t>authorized to issue its own revenue bonds; </a:t>
            </a:r>
          </a:p>
          <a:p>
            <a:pPr lvl="1"/>
            <a:r>
              <a:rPr lang="en-US" sz="2000"/>
              <a:t>and receiving under 10% of annual revenue in grants from all Colorado state and local governments combined. </a:t>
            </a:r>
          </a:p>
          <a:p>
            <a:pPr lvl="1"/>
            <a:endParaRPr lang="en-US" sz="2000"/>
          </a:p>
          <a:p>
            <a:r>
              <a:rPr lang="en-US" sz="2000"/>
              <a:t>Common enterprises are for water and wastewater systems, airports, and institutions of higher education.</a:t>
            </a:r>
          </a:p>
          <a:p>
            <a:pPr marL="233362" lvl="1" indent="0">
              <a:buNone/>
            </a:pPr>
            <a:endParaRPr lang="en-US" sz="2000"/>
          </a:p>
          <a:p>
            <a:r>
              <a:rPr lang="en-US" sz="2000"/>
              <a:t>“Grants” is not defined by TABOR but has been defined by a couple of statutes to generally mean any direct cash subsidy or other direct contribution of money from the state or any local government in Colorado which is not required to be repaid.</a:t>
            </a:r>
          </a:p>
          <a:p>
            <a:r>
              <a:rPr lang="en-US" sz="2000"/>
              <a:t>Grant revenue is measured annually, so a government-owned business can move in and out of enterprise status. </a:t>
            </a:r>
          </a:p>
          <a:p>
            <a:endParaRPr lang="en-US"/>
          </a:p>
        </p:txBody>
      </p:sp>
      <p:pic>
        <p:nvPicPr>
          <p:cNvPr id="6" name="Picture 5" descr="Text&#10;&#10;Description automatically generated">
            <a:extLst>
              <a:ext uri="{FF2B5EF4-FFF2-40B4-BE49-F238E27FC236}">
                <a16:creationId xmlns:a16="http://schemas.microsoft.com/office/drawing/2014/main" id="{AFD4E406-5722-4C64-B11C-4F3ADF6D2E2F}"/>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5086611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CA42F92-BD99-403F-BCD4-52AEF11019EB}"/>
              </a:ext>
            </a:extLst>
          </p:cNvPr>
          <p:cNvSpPr>
            <a:spLocks noGrp="1"/>
          </p:cNvSpPr>
          <p:nvPr>
            <p:ph type="title"/>
          </p:nvPr>
        </p:nvSpPr>
        <p:spPr>
          <a:xfrm>
            <a:off x="1053786" y="296215"/>
            <a:ext cx="8635646" cy="914400"/>
          </a:xfrm>
        </p:spPr>
        <p:txBody>
          <a:bodyPr/>
          <a:lstStyle/>
          <a:p>
            <a:r>
              <a:rPr lang="en-US"/>
              <a:t>Other types of financing entities available to municipalities and counties</a:t>
            </a:r>
          </a:p>
        </p:txBody>
      </p:sp>
      <p:sp>
        <p:nvSpPr>
          <p:cNvPr id="3" name="Text Placeholder 2">
            <a:extLst>
              <a:ext uri="{FF2B5EF4-FFF2-40B4-BE49-F238E27FC236}">
                <a16:creationId xmlns:a16="http://schemas.microsoft.com/office/drawing/2014/main" id="{5D1ED807-686E-4BC2-96AA-F8EE47DC23F2}"/>
              </a:ext>
            </a:extLst>
          </p:cNvPr>
          <p:cNvSpPr>
            <a:spLocks noGrp="1"/>
          </p:cNvSpPr>
          <p:nvPr>
            <p:ph type="body" sz="quarter" idx="12"/>
          </p:nvPr>
        </p:nvSpPr>
        <p:spPr>
          <a:xfrm>
            <a:off x="1053784" y="1210615"/>
            <a:ext cx="10239857" cy="5351170"/>
          </a:xfrm>
        </p:spPr>
        <p:txBody>
          <a:bodyPr>
            <a:normAutofit fontScale="85000" lnSpcReduction="20000"/>
          </a:bodyPr>
          <a:lstStyle/>
          <a:p>
            <a:r>
              <a:rPr lang="en-US" sz="2000"/>
              <a:t>General Improvement District/Public Improvement District (GID available to municipalities; PID available to counties)</a:t>
            </a:r>
          </a:p>
          <a:p>
            <a:pPr lvl="1"/>
            <a:r>
              <a:rPr lang="en-US" sz="2000"/>
              <a:t>Property tax; special assessments; m</a:t>
            </a:r>
            <a:r>
              <a:rPr lang="en-US" sz="2000">
                <a:effectLst/>
                <a:ea typeface="Calibri" panose="020f0502020204030204" pitchFamily="34" charset="0"/>
              </a:rPr>
              <a:t>ay impose fees, rates, tolls, charges and penalties for revenue-producing services or facilities.</a:t>
            </a:r>
            <a:endParaRPr lang="en-US" sz="2000"/>
          </a:p>
          <a:p>
            <a:r>
              <a:rPr lang="en-US" sz="2000"/>
              <a:t>Special Improvement District/Local Improvement District (SID available to municipalities; LID available to counties)</a:t>
            </a:r>
          </a:p>
          <a:p>
            <a:pPr lvl="1"/>
            <a:r>
              <a:rPr lang="en-US" sz="2000"/>
              <a:t>Special assessments. </a:t>
            </a:r>
          </a:p>
          <a:p>
            <a:r>
              <a:rPr lang="en-US" sz="2000"/>
              <a:t>Housing Authority – Single Jurisdictional (available to municipalities and counties) </a:t>
            </a:r>
          </a:p>
          <a:p>
            <a:pPr lvl="1"/>
            <a:r>
              <a:rPr lang="en-US" sz="2000"/>
              <a:t>Rents and fees. </a:t>
            </a:r>
          </a:p>
          <a:p>
            <a:r>
              <a:rPr lang="en-US" sz="2000"/>
              <a:t>Multijurisdictional Housing Authority – (available to municipalities and counties) </a:t>
            </a:r>
          </a:p>
          <a:p>
            <a:pPr lvl="1"/>
            <a:r>
              <a:rPr lang="en-US" sz="2000"/>
              <a:t>Rents and fees, sales and use tax, property tax, development impact fee</a:t>
            </a:r>
          </a:p>
          <a:p>
            <a:r>
              <a:rPr lang="en-US" sz="2000"/>
              <a:t>Regional Transportation Authority (available to municipalities and counties) </a:t>
            </a:r>
          </a:p>
          <a:p>
            <a:pPr lvl="1"/>
            <a:r>
              <a:rPr lang="en-US" sz="2000"/>
              <a:t>Sales and use tax, property tax, motor vehicle registration fee, visitor benefit tax, fees, special assessments</a:t>
            </a:r>
          </a:p>
          <a:p>
            <a:r>
              <a:rPr lang="en-US" sz="2000"/>
              <a:t>Urban Renewal Authority (available to municipalities)</a:t>
            </a:r>
          </a:p>
          <a:p>
            <a:pPr lvl="1"/>
            <a:r>
              <a:rPr lang="en-US" sz="2000"/>
              <a:t>Tax increment financing.</a:t>
            </a:r>
          </a:p>
          <a:p>
            <a:r>
              <a:rPr lang="en-US" sz="2000"/>
              <a:t>Downtown Development Authority (available to municipalities)</a:t>
            </a:r>
          </a:p>
          <a:p>
            <a:pPr lvl="1"/>
            <a:r>
              <a:rPr lang="en-US" sz="2000"/>
              <a:t>Tax increment financing; property tax of up to 5 mills. </a:t>
            </a:r>
          </a:p>
          <a:p>
            <a:r>
              <a:rPr lang="en-US" sz="2000"/>
              <a:t>Business Improvement District (available to municipalities)</a:t>
            </a:r>
          </a:p>
          <a:p>
            <a:pPr lvl="1"/>
            <a:r>
              <a:rPr lang="en-US" sz="2000"/>
              <a:t>Property tax; special assessments; may impose rates, fees and charges. </a:t>
            </a:r>
          </a:p>
          <a:p>
            <a:pPr lvl="1"/>
            <a:endParaRPr lang="en-US" sz="2000"/>
          </a:p>
          <a:p>
            <a:pPr lvl="1"/>
            <a:endParaRPr lang="en-US" sz="2000"/>
          </a:p>
          <a:p>
            <a:pPr marL="971550" lvl="1" indent="-285750"/>
            <a:endParaRPr lang="en-US" sz="2000"/>
          </a:p>
        </p:txBody>
      </p:sp>
      <p:pic>
        <p:nvPicPr>
          <p:cNvPr id="6" name="Picture 5" descr="Text&#10;&#10;Description automatically generated">
            <a:extLst>
              <a:ext uri="{FF2B5EF4-FFF2-40B4-BE49-F238E27FC236}">
                <a16:creationId xmlns:a16="http://schemas.microsoft.com/office/drawing/2014/main" id="{0632E472-86EC-4109-B1A4-62F1E1A240B7}"/>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389678286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C788070-DAA2-4EA4-9542-D0A36E577A59}"/>
              </a:ext>
            </a:extLst>
          </p:cNvPr>
          <p:cNvSpPr>
            <a:spLocks noGrp="1"/>
          </p:cNvSpPr>
          <p:nvPr>
            <p:ph type="title"/>
          </p:nvPr>
        </p:nvSpPr>
        <p:spPr>
          <a:xfrm>
            <a:off x="899239" y="255652"/>
            <a:ext cx="6912924" cy="598930"/>
          </a:xfrm>
        </p:spPr>
        <p:txBody>
          <a:bodyPr/>
          <a:lstStyle/>
          <a:p>
            <a:r>
              <a:rPr lang="en-US" altLang="en-US">
                <a:solidFill>
                  <a:srgbClr val="001833"/>
                </a:solidFill>
              </a:rPr>
              <a:t>Which financing option is best?</a:t>
            </a:r>
            <a:br>
              <a:rPr lang="en-US" altLang="en-US">
                <a:solidFill>
                  <a:srgbClr val="001833"/>
                </a:solidFill>
              </a:rPr>
            </a:br>
            <a:br>
              <a:rPr lang="en-US" altLang="en-US">
                <a:solidFill>
                  <a:srgbClr val="001833"/>
                </a:solidFill>
              </a:rPr>
            </a:br>
            <a:endParaRPr lang="en-US">
              <a:solidFill>
                <a:srgbClr val="001833"/>
              </a:solidFill>
            </a:endParaRPr>
          </a:p>
        </p:txBody>
      </p:sp>
      <p:sp>
        <p:nvSpPr>
          <p:cNvPr id="3" name="Text Placeholder 2">
            <a:extLst>
              <a:ext uri="{FF2B5EF4-FFF2-40B4-BE49-F238E27FC236}">
                <a16:creationId xmlns:a16="http://schemas.microsoft.com/office/drawing/2014/main" id="{7559D106-0922-4F2C-8A0B-70544273D137}"/>
              </a:ext>
            </a:extLst>
          </p:cNvPr>
          <p:cNvSpPr>
            <a:spLocks noGrp="1"/>
          </p:cNvSpPr>
          <p:nvPr>
            <p:ph type="body" sz="quarter" idx="12"/>
          </p:nvPr>
        </p:nvSpPr>
        <p:spPr>
          <a:xfrm>
            <a:off x="628783" y="1019355"/>
            <a:ext cx="10084428" cy="5467871"/>
          </a:xfrm>
        </p:spPr>
        <p:txBody>
          <a:bodyPr>
            <a:normAutofit/>
          </a:bodyPr>
          <a:lstStyle/>
          <a:p>
            <a:r>
              <a:rPr lang="en-US" sz="2400"/>
              <a:t>General Government Purposes (i.e. non-Enterprise)</a:t>
            </a:r>
          </a:p>
          <a:p>
            <a:endParaRPr lang="en-US"/>
          </a:p>
        </p:txBody>
      </p:sp>
      <p:pic>
        <p:nvPicPr>
          <p:cNvPr id="4" name="Picture 3" descr="Text&#10;&#10;Description automatically generated">
            <a:extLst>
              <a:ext uri="{FF2B5EF4-FFF2-40B4-BE49-F238E27FC236}">
                <a16:creationId xmlns:a16="http://schemas.microsoft.com/office/drawing/2014/main" id="{71DEB486-0A38-00D6-4330-D70032912082}"/>
              </a:ext>
            </a:extLst>
          </p:cNvPr>
          <p:cNvPicPr>
            <a:picLocks noChangeAspect="1"/>
          </p:cNvPicPr>
          <p:nvPr/>
        </p:nvPicPr>
        <p:blipFill>
          <a:blip r:embed="rId2"/>
          <a:stretch>
            <a:fillRect/>
          </a:stretch>
        </p:blipFill>
        <p:spPr>
          <a:xfrm>
            <a:off x="9945759" y="352650"/>
            <a:ext cx="1770753" cy="598931"/>
          </a:xfrm>
          <a:prstGeom prst="rect">
            <a:avLst/>
          </a:prstGeom>
        </p:spPr>
      </p:pic>
      <p:graphicFrame>
        <p:nvGraphicFramePr>
          <p:cNvPr id="5" name="Content Placeholder 6">
            <a:extLst>
              <a:ext uri="{FF2B5EF4-FFF2-40B4-BE49-F238E27FC236}">
                <a16:creationId xmlns:a16="http://schemas.microsoft.com/office/drawing/2014/main" id="{CF10D479-C6F5-4602-ACF9-298D294087E7}"/>
              </a:ext>
            </a:extLst>
          </p:cNvPr>
          <p:cNvGraphicFramePr/>
          <p:nvPr>
            <p:extLst>
              <p:ext uri="{D42A27DB-BD31-4B8C-83A1-F6EECF244321}">
                <p14:modId xmlns:p14="http://schemas.microsoft.com/office/powerpoint/2010/main" val="1132863867"/>
              </p:ext>
            </p:extLst>
          </p:nvPr>
        </p:nvGraphicFramePr>
        <p:xfrm>
          <a:off x="260058" y="1309688"/>
          <a:ext cx="11065667" cy="477027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24385377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2C1EDA5-DB7B-4B8A-8E21-48204632BBA7}"/>
              </a:ext>
            </a:extLst>
          </p:cNvPr>
          <p:cNvSpPr>
            <a:spLocks noGrp="1"/>
          </p:cNvSpPr>
          <p:nvPr>
            <p:ph type="title"/>
          </p:nvPr>
        </p:nvSpPr>
        <p:spPr>
          <a:xfrm>
            <a:off x="1053786" y="618186"/>
            <a:ext cx="6912924" cy="579549"/>
          </a:xfrm>
        </p:spPr>
        <p:txBody>
          <a:bodyPr/>
          <a:lstStyle/>
          <a:p>
            <a:r>
              <a:rPr lang="en-US"/>
              <a:t>How to fund multiple project</a:t>
            </a:r>
          </a:p>
        </p:txBody>
      </p:sp>
      <p:sp>
        <p:nvSpPr>
          <p:cNvPr id="3" name="Text Placeholder 2">
            <a:extLst>
              <a:ext uri="{FF2B5EF4-FFF2-40B4-BE49-F238E27FC236}">
                <a16:creationId xmlns:a16="http://schemas.microsoft.com/office/drawing/2014/main" id="{9F12F004-F5FE-4484-BB7C-456C40484322}"/>
              </a:ext>
            </a:extLst>
          </p:cNvPr>
          <p:cNvSpPr>
            <a:spLocks noGrp="1"/>
          </p:cNvSpPr>
          <p:nvPr>
            <p:ph type="body" sz="quarter" idx="12"/>
          </p:nvPr>
        </p:nvSpPr>
        <p:spPr>
          <a:xfrm>
            <a:off x="1053785" y="1339402"/>
            <a:ext cx="10304025" cy="5165947"/>
          </a:xfrm>
        </p:spPr>
        <p:txBody>
          <a:bodyPr>
            <a:normAutofit fontScale="92500" lnSpcReduction="10000"/>
          </a:bodyPr>
          <a:lstStyle/>
          <a:p>
            <a:r>
              <a:rPr lang="en-US" sz="2000"/>
              <a:t>Depending on the size of your capital plan and the project needs, it may be worthwhile evaluating multiple financing options.</a:t>
            </a:r>
          </a:p>
          <a:p>
            <a:pPr lvl="1"/>
            <a:r>
              <a:rPr lang="en-US" sz="2000"/>
              <a:t>Finding the right mix of financing mechanisms may help find funding sources for significant portions of the capital plan.</a:t>
            </a:r>
          </a:p>
          <a:p>
            <a:endParaRPr lang="en-US" sz="2000"/>
          </a:p>
          <a:p>
            <a:r>
              <a:rPr lang="en-US" sz="2000"/>
              <a:t>Given the current costs of construction and need to update infrastructure, many governmental entities have started utilizing multiple types of financings to fund their capital programs. </a:t>
            </a:r>
          </a:p>
          <a:p>
            <a:endParaRPr lang="en-US" sz="2000"/>
          </a:p>
          <a:p>
            <a:r>
              <a:rPr lang="en-US" sz="2000"/>
              <a:t>Some examples include:</a:t>
            </a:r>
          </a:p>
          <a:p>
            <a:pPr lvl="1"/>
            <a:r>
              <a:rPr lang="en-US" sz="2000"/>
              <a:t>Voters approved increase to the existing sales and use tax rate and the City issued COPs over multiple years for multiple projects. Internally, the City plans to utilize the tax revenues from the increased rate to support COP payments.</a:t>
            </a:r>
          </a:p>
          <a:p>
            <a:pPr lvl="1"/>
            <a:r>
              <a:rPr lang="en-US" sz="2000"/>
              <a:t>Municipality asked voters to approve an extension of dedicated sales tax for open space and debt authorization for a specific open space project. The municipality then separately issued COPs for improvements to government facilities.</a:t>
            </a:r>
          </a:p>
          <a:p>
            <a:pPr lvl="1"/>
            <a:r>
              <a:rPr lang="en-US" sz="2000"/>
              <a:t>To reduce potential impacts to rate payers for large utility projects, many municipalities are looking to fund large utility projects with a combination of CWRPDA loans and revenue bonds.</a:t>
            </a:r>
          </a:p>
          <a:p>
            <a:endParaRPr lang="en-US"/>
          </a:p>
        </p:txBody>
      </p:sp>
      <p:pic>
        <p:nvPicPr>
          <p:cNvPr id="4" name="Picture 3" descr="Text&#10;&#10;Description automatically generated">
            <a:extLst>
              <a:ext uri="{FF2B5EF4-FFF2-40B4-BE49-F238E27FC236}">
                <a16:creationId xmlns:a16="http://schemas.microsoft.com/office/drawing/2014/main" id="{6DD57B49-696A-4EA2-BAAA-41B232943F05}"/>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291345832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1" name="Title 10">
            <a:extLst>
              <a:ext uri="{FF2B5EF4-FFF2-40B4-BE49-F238E27FC236}">
                <a16:creationId xmlns:a16="http://schemas.microsoft.com/office/drawing/2014/main" id="{35309480-3BE9-4A7D-9616-81C35E6CA9B0}"/>
              </a:ext>
            </a:extLst>
          </p:cNvPr>
          <p:cNvSpPr>
            <a:spLocks noGrp="1"/>
          </p:cNvSpPr>
          <p:nvPr>
            <p:ph type="title"/>
          </p:nvPr>
        </p:nvSpPr>
        <p:spPr>
          <a:xfrm>
            <a:off x="888126" y="594835"/>
            <a:ext cx="9308059" cy="598930"/>
          </a:xfrm>
        </p:spPr>
        <p:txBody>
          <a:bodyPr/>
          <a:lstStyle/>
          <a:p>
            <a:r>
              <a:rPr lang="en-US" altLang="en-US">
                <a:solidFill>
                  <a:srgbClr val="001833"/>
                </a:solidFill>
              </a:rPr>
              <a:t>Agenda</a:t>
            </a:r>
            <a:br>
              <a:rPr lang="en-US" altLang="en-US">
                <a:solidFill>
                  <a:srgbClr val="001833"/>
                </a:solidFill>
                <a:latin typeface="Arial Black" panose="020b0604020202020204" pitchFamily="34" charset="0"/>
              </a:rPr>
            </a:br>
            <a:endParaRPr lang="en-US">
              <a:solidFill>
                <a:srgbClr val="001833"/>
              </a:solidFill>
              <a:latin typeface="Arial Black" panose="020b0604020202020204" pitchFamily="34" charset="0"/>
            </a:endParaRPr>
          </a:p>
        </p:txBody>
      </p:sp>
      <p:sp>
        <p:nvSpPr>
          <p:cNvPr id="8" name="Rectangle 7">
            <a:extLst>
              <a:ext uri="{FF2B5EF4-FFF2-40B4-BE49-F238E27FC236}">
                <a16:creationId xmlns:a16="http://schemas.microsoft.com/office/drawing/2014/main" id="{91581952-CCF5-462A-B5BD-5873CAB4097A}"/>
              </a:ext>
            </a:extLst>
          </p:cNvPr>
          <p:cNvSpPr/>
          <p:nvPr/>
        </p:nvSpPr>
        <p:spPr>
          <a:xfrm>
            <a:off x="888125" y="1435950"/>
            <a:ext cx="8689011" cy="3046988"/>
          </a:xfrm>
          <a:prstGeom prst="rect">
            <a:avLst/>
          </a:prstGeom>
        </p:spPr>
        <p:txBody>
          <a:bodyPr wrap="square">
            <a:spAutoFit/>
          </a:bodyPr>
          <a:lstStyle/>
          <a:p>
            <a:r>
              <a:rPr lang="en-US" sz="2400">
                <a:latin typeface="Palatino"/>
              </a:rPr>
              <a:t>Topics for Discussion:</a:t>
            </a:r>
          </a:p>
          <a:p>
            <a:pPr marL="285750" indent="-285750">
              <a:buFont typeface="Arial" panose="020b0604020202020204" pitchFamily="34" charset="0"/>
              <a:buChar char="•"/>
            </a:pPr>
            <a:r>
              <a:rPr lang="en-US" sz="2400">
                <a:latin typeface="Palatino"/>
              </a:rPr>
              <a:t>Capital Plan Next Steps</a:t>
            </a:r>
          </a:p>
          <a:p>
            <a:pPr marL="285750" indent="-285750">
              <a:buFont typeface="Arial" panose="020b0604020202020204" pitchFamily="34" charset="0"/>
              <a:buChar char="•"/>
            </a:pPr>
            <a:r>
              <a:rPr lang="en-US" sz="2400">
                <a:latin typeface="Palatino"/>
              </a:rPr>
              <a:t>Municipal Bond Overview</a:t>
            </a:r>
          </a:p>
          <a:p>
            <a:pPr marL="285750" indent="-285750">
              <a:buFont typeface="Arial" panose="020b0604020202020204" pitchFamily="34" charset="0"/>
              <a:buChar char="•"/>
            </a:pPr>
            <a:r>
              <a:rPr lang="en-US" sz="2400">
                <a:latin typeface="Palatino"/>
              </a:rPr>
              <a:t>Financing Options for Colorado Municipalities and Counties</a:t>
            </a:r>
          </a:p>
          <a:p>
            <a:pPr marL="285750" indent="-285750">
              <a:buFont typeface="Arial" panose="020b0604020202020204" pitchFamily="34" charset="0"/>
              <a:buChar char="•"/>
            </a:pPr>
            <a:r>
              <a:rPr lang="en-US" sz="2400">
                <a:latin typeface="Palatino"/>
              </a:rPr>
              <a:t>Approach to Funding Capital Needs</a:t>
            </a:r>
          </a:p>
          <a:p>
            <a:pPr marL="285750" indent="-285750">
              <a:buFont typeface="Arial" panose="020b0604020202020204" pitchFamily="34" charset="0"/>
              <a:buChar char="•"/>
            </a:pPr>
            <a:endParaRPr lang="en-US" sz="2400">
              <a:highlight>
                <a:srgbClr val="FFFF00"/>
              </a:highlight>
              <a:latin typeface="Palatino"/>
            </a:endParaRPr>
          </a:p>
          <a:p>
            <a:pPr marL="285750" indent="-285750">
              <a:buFont typeface="Arial" panose="020b0604020202020204" pitchFamily="34" charset="0"/>
              <a:buChar char="•"/>
            </a:pPr>
            <a:endParaRPr lang="en-US" sz="2400">
              <a:latin typeface="Palatino"/>
            </a:endParaRPr>
          </a:p>
          <a:p>
            <a:pPr algn="ctr"/>
            <a:r>
              <a:rPr lang="en-US" sz="2400">
                <a:latin typeface="Palatino"/>
              </a:rPr>
              <a:t>Please ask questions as we go! </a:t>
            </a:r>
          </a:p>
        </p:txBody>
      </p:sp>
      <p:pic>
        <p:nvPicPr>
          <p:cNvPr id="3" name="Picture 2" descr="Text&#10;&#10;Description automatically generated">
            <a:extLst>
              <a:ext uri="{FF2B5EF4-FFF2-40B4-BE49-F238E27FC236}">
                <a16:creationId xmlns:a16="http://schemas.microsoft.com/office/drawing/2014/main" id="{32A69C1B-E067-3D47-2325-F7568227B61C}"/>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2585117266"/>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BE430E-F615-4B10-838C-C6249A7D928B}"/>
              </a:ext>
            </a:extLst>
          </p:cNvPr>
          <p:cNvSpPr>
            <a:spLocks noGrp="1"/>
          </p:cNvSpPr>
          <p:nvPr>
            <p:ph type="title"/>
          </p:nvPr>
        </p:nvSpPr>
        <p:spPr>
          <a:xfrm>
            <a:off x="1053786" y="206062"/>
            <a:ext cx="7833540" cy="598931"/>
          </a:xfrm>
        </p:spPr>
        <p:txBody>
          <a:bodyPr/>
          <a:lstStyle/>
          <a:p>
            <a:r>
              <a:rPr lang="en-US"/>
              <a:t>Which funding option is the best one</a:t>
            </a:r>
          </a:p>
        </p:txBody>
      </p:sp>
      <p:sp>
        <p:nvSpPr>
          <p:cNvPr id="3" name="Text Placeholder 2">
            <a:extLst>
              <a:ext uri="{FF2B5EF4-FFF2-40B4-BE49-F238E27FC236}">
                <a16:creationId xmlns:a16="http://schemas.microsoft.com/office/drawing/2014/main" id="{A27CAD95-3F74-4D41-8654-537ED85BD128}"/>
              </a:ext>
            </a:extLst>
          </p:cNvPr>
          <p:cNvSpPr>
            <a:spLocks noGrp="1"/>
          </p:cNvSpPr>
          <p:nvPr>
            <p:ph type="body" sz="quarter" idx="12"/>
          </p:nvPr>
        </p:nvSpPr>
        <p:spPr>
          <a:xfrm>
            <a:off x="1053786" y="1403797"/>
            <a:ext cx="10084428" cy="4820540"/>
          </a:xfrm>
        </p:spPr>
        <p:txBody>
          <a:bodyPr>
            <a:normAutofit/>
          </a:bodyPr>
          <a:lstStyle/>
          <a:p>
            <a:r>
              <a:rPr lang="en-US" sz="2400"/>
              <a:t>How to determine which type of financing to use will depend on several factors.</a:t>
            </a:r>
          </a:p>
          <a:p>
            <a:pPr lvl="1"/>
            <a:r>
              <a:rPr lang="en-US" sz="2000"/>
              <a:t>Is there large community support for the project(s)?</a:t>
            </a:r>
          </a:p>
          <a:p>
            <a:pPr lvl="1"/>
            <a:r>
              <a:rPr lang="en-US" sz="2000"/>
              <a:t>Are there existing ongoing revenues that can be committed towards repayment of financial obligations?</a:t>
            </a:r>
          </a:p>
          <a:p>
            <a:pPr lvl="1"/>
            <a:r>
              <a:rPr lang="en-US" sz="2000"/>
              <a:t>Do you have outstanding obligations that are maturing soon?</a:t>
            </a:r>
          </a:p>
          <a:p>
            <a:pPr lvl="1"/>
            <a:r>
              <a:rPr lang="en-US" sz="2000"/>
              <a:t>How do your current tax rates compare to surrounding communities?</a:t>
            </a:r>
          </a:p>
          <a:p>
            <a:pPr lvl="1"/>
            <a:r>
              <a:rPr lang="en-US" sz="2000"/>
              <a:t>Do you expect to see new development in your community (commercial or residential) that might lead to additional revenues from existing tax levies (sales tax or property tax)?</a:t>
            </a:r>
          </a:p>
          <a:p>
            <a:pPr lvl="1"/>
            <a:r>
              <a:rPr lang="en-US" sz="2000"/>
              <a:t>Does it make sense to spread the tax burden across the entire municipality or should a separate legal entity be used to place the tax burden on those who are most likely to benefit from the project?</a:t>
            </a:r>
          </a:p>
          <a:p>
            <a:pPr lvl="1"/>
            <a:r>
              <a:rPr lang="en-US" sz="2000"/>
              <a:t>Is a public private partnership possible and what are the benefits and costs?</a:t>
            </a:r>
          </a:p>
          <a:p>
            <a:endParaRPr lang="en-US"/>
          </a:p>
        </p:txBody>
      </p:sp>
      <p:pic>
        <p:nvPicPr>
          <p:cNvPr id="4" name="Picture 3" descr="Text&#10;&#10;Description automatically generated">
            <a:extLst>
              <a:ext uri="{FF2B5EF4-FFF2-40B4-BE49-F238E27FC236}">
                <a16:creationId xmlns:a16="http://schemas.microsoft.com/office/drawing/2014/main" id="{C8A79236-7615-4582-AC25-E18F809828CA}"/>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210831702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E2A19B4-7FDC-40B7-B7A3-453C30088D04}"/>
              </a:ext>
            </a:extLst>
          </p:cNvPr>
          <p:cNvSpPr>
            <a:spLocks noGrp="1"/>
          </p:cNvSpPr>
          <p:nvPr>
            <p:ph type="title"/>
          </p:nvPr>
        </p:nvSpPr>
        <p:spPr>
          <a:xfrm>
            <a:off x="625642" y="352651"/>
            <a:ext cx="10042358" cy="857964"/>
          </a:xfrm>
        </p:spPr>
        <p:txBody>
          <a:bodyPr/>
          <a:lstStyle/>
          <a:p>
            <a:r>
              <a:rPr lang="en-US"/>
              <a:t>Examples of Capital Project Lists</a:t>
            </a:r>
            <a:br>
              <a:rPr lang="en-US"/>
            </a:br>
            <a:r>
              <a:rPr lang="en-US"/>
              <a:t>What Funding Mechanisms Work Best?</a:t>
            </a:r>
            <a:br>
              <a:rPr lang="en-US"/>
            </a:br>
            <a:endParaRPr lang="en-US"/>
          </a:p>
        </p:txBody>
      </p:sp>
      <p:pic>
        <p:nvPicPr>
          <p:cNvPr id="4" name="Picture 3" descr="Text&#10;&#10;Description automatically generated">
            <a:extLst>
              <a:ext uri="{FF2B5EF4-FFF2-40B4-BE49-F238E27FC236}">
                <a16:creationId xmlns:a16="http://schemas.microsoft.com/office/drawing/2014/main" id="{17305056-A2DE-44E5-8F88-AFA2E5C3BA24}"/>
              </a:ext>
            </a:extLst>
          </p:cNvPr>
          <p:cNvPicPr>
            <a:picLocks noChangeAspect="1"/>
          </p:cNvPicPr>
          <p:nvPr/>
        </p:nvPicPr>
        <p:blipFill>
          <a:blip r:embed="rId2"/>
          <a:stretch>
            <a:fillRect/>
          </a:stretch>
        </p:blipFill>
        <p:spPr>
          <a:xfrm>
            <a:off x="9945759" y="352650"/>
            <a:ext cx="1770753" cy="598931"/>
          </a:xfrm>
          <a:prstGeom prst="rect">
            <a:avLst/>
          </a:prstGeom>
        </p:spPr>
      </p:pic>
      <p:sp>
        <p:nvSpPr>
          <p:cNvPr id="14" name="Text Placeholder 11">
            <a:extLst>
              <a:ext uri="{FF2B5EF4-FFF2-40B4-BE49-F238E27FC236}">
                <a16:creationId xmlns:a16="http://schemas.microsoft.com/office/drawing/2014/main" id="{742A1D73-D097-46C8-BC5E-70395DFBD1B2}"/>
              </a:ext>
            </a:extLst>
          </p:cNvPr>
          <p:cNvSpPr txBox="1"/>
          <p:nvPr/>
        </p:nvSpPr>
        <p:spPr>
          <a:xfrm>
            <a:off x="492701" y="1333206"/>
            <a:ext cx="3994239" cy="3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Example #1</a:t>
            </a:r>
          </a:p>
        </p:txBody>
      </p:sp>
      <p:sp>
        <p:nvSpPr>
          <p:cNvPr id="16" name="Content Placeholder 7">
            <a:extLst>
              <a:ext uri="{FF2B5EF4-FFF2-40B4-BE49-F238E27FC236}">
                <a16:creationId xmlns:a16="http://schemas.microsoft.com/office/drawing/2014/main" id="{B72D54BD-FFF9-48AF-9ADD-B4DA81743817}"/>
              </a:ext>
            </a:extLst>
          </p:cNvPr>
          <p:cNvSpPr txBox="1"/>
          <p:nvPr/>
        </p:nvSpPr>
        <p:spPr>
          <a:xfrm>
            <a:off x="492701" y="1762225"/>
            <a:ext cx="3994239" cy="13059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Expansion of Fleet Facility</a:t>
            </a:r>
          </a:p>
          <a:p>
            <a:r>
              <a:rPr lang="en-US" sz="1800"/>
              <a:t>Upgrades and Expansion to Water Treatment Plant</a:t>
            </a:r>
          </a:p>
          <a:p>
            <a:r>
              <a:rPr lang="en-US" sz="1800"/>
              <a:t>Community Supported Recreation Center</a:t>
            </a:r>
          </a:p>
          <a:p>
            <a:r>
              <a:rPr lang="en-US" sz="1800"/>
              <a:t>Energy Enhancements to Existing Facilities (HVAC, solar panels, etc.)</a:t>
            </a:r>
          </a:p>
          <a:p>
            <a:endParaRPr lang="en-US" sz="1200"/>
          </a:p>
          <a:p>
            <a:pPr marL="0" indent="0">
              <a:buNone/>
            </a:pPr>
            <a:endParaRPr lang="en-US" sz="1200"/>
          </a:p>
        </p:txBody>
      </p:sp>
      <p:sp>
        <p:nvSpPr>
          <p:cNvPr id="17" name="Text Placeholder 15">
            <a:extLst>
              <a:ext uri="{FF2B5EF4-FFF2-40B4-BE49-F238E27FC236}">
                <a16:creationId xmlns:a16="http://schemas.microsoft.com/office/drawing/2014/main" id="{9E3839A3-992D-47E2-8DAE-57A2995ADAE9}"/>
              </a:ext>
            </a:extLst>
          </p:cNvPr>
          <p:cNvSpPr txBox="1"/>
          <p:nvPr/>
        </p:nvSpPr>
        <p:spPr>
          <a:xfrm>
            <a:off x="7451806" y="1371080"/>
            <a:ext cx="3994239" cy="3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Example #2</a:t>
            </a:r>
          </a:p>
        </p:txBody>
      </p:sp>
      <p:sp>
        <p:nvSpPr>
          <p:cNvPr id="20" name="Content Placeholder 14">
            <a:extLst>
              <a:ext uri="{FF2B5EF4-FFF2-40B4-BE49-F238E27FC236}">
                <a16:creationId xmlns:a16="http://schemas.microsoft.com/office/drawing/2014/main" id="{5D5E57C0-DBB1-455A-AA7E-6A1D10C6D808}"/>
              </a:ext>
            </a:extLst>
          </p:cNvPr>
          <p:cNvSpPr txBox="1"/>
          <p:nvPr/>
        </p:nvSpPr>
        <p:spPr>
          <a:xfrm>
            <a:off x="7451805" y="1816882"/>
            <a:ext cx="3994239" cy="1920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Replace Wastewater Treatment Facility </a:t>
            </a:r>
          </a:p>
          <a:p>
            <a:r>
              <a:rPr lang="en-US" sz="1800"/>
              <a:t>Road Improvements</a:t>
            </a:r>
          </a:p>
          <a:p>
            <a:r>
              <a:rPr lang="en-US" sz="1800"/>
              <a:t>New Police Facility</a:t>
            </a:r>
          </a:p>
          <a:p>
            <a:r>
              <a:rPr lang="en-US" sz="1800"/>
              <a:t>Workforce Housing Needs</a:t>
            </a:r>
          </a:p>
          <a:p>
            <a:endParaRPr lang="en-US"/>
          </a:p>
        </p:txBody>
      </p:sp>
      <p:sp>
        <p:nvSpPr>
          <p:cNvPr id="21" name="Text Placeholder 13">
            <a:extLst>
              <a:ext uri="{FF2B5EF4-FFF2-40B4-BE49-F238E27FC236}">
                <a16:creationId xmlns:a16="http://schemas.microsoft.com/office/drawing/2014/main" id="{57AF1EED-BBB6-41CD-BBEE-BC0EC6367152}"/>
              </a:ext>
            </a:extLst>
          </p:cNvPr>
          <p:cNvSpPr txBox="1"/>
          <p:nvPr/>
        </p:nvSpPr>
        <p:spPr>
          <a:xfrm>
            <a:off x="2618801" y="4044115"/>
            <a:ext cx="8212334" cy="3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What Funding Options are Available?</a:t>
            </a:r>
          </a:p>
        </p:txBody>
      </p:sp>
      <p:sp>
        <p:nvSpPr>
          <p:cNvPr id="22" name="Content Placeholder 9">
            <a:extLst>
              <a:ext uri="{FF2B5EF4-FFF2-40B4-BE49-F238E27FC236}">
                <a16:creationId xmlns:a16="http://schemas.microsoft.com/office/drawing/2014/main" id="{F717DAF8-1FA1-43C2-9065-BCFF86CAA38E}"/>
              </a:ext>
            </a:extLst>
          </p:cNvPr>
          <p:cNvSpPr txBox="1"/>
          <p:nvPr/>
        </p:nvSpPr>
        <p:spPr>
          <a:xfrm>
            <a:off x="901521" y="4473265"/>
            <a:ext cx="8205984" cy="1920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Existing Revenues - Available fund balances, ongoing excess revenues, roll-off of existing payments</a:t>
            </a:r>
          </a:p>
          <a:p>
            <a:r>
              <a:rPr lang="en-US" sz="1800"/>
              <a:t>New Revenues - dedicated sales tax (project specific), general tax increase, other tax options, special assessments?</a:t>
            </a:r>
          </a:p>
          <a:p>
            <a:r>
              <a:rPr lang="en-US" sz="1800"/>
              <a:t>Utility Projects - Revenue bonds, grants, CWPRDA loan, WIFIA loan, existing cash balances</a:t>
            </a:r>
          </a:p>
          <a:p>
            <a:endParaRPr lang="en-US"/>
          </a:p>
        </p:txBody>
      </p:sp>
    </p:spTree>
    <p:extLst>
      <p:ext uri="{BB962C8B-B14F-4D97-AF65-F5344CB8AC3E}">
        <p14:creationId xmlns:p14="http://schemas.microsoft.com/office/powerpoint/2010/main" val="82449736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id="{8026B92B-8E4E-48B0-8A87-127244F490C8}"/>
              </a:ext>
            </a:extLst>
          </p:cNvPr>
          <p:cNvSpPr/>
          <p:nvPr/>
        </p:nvSpPr>
        <p:spPr>
          <a:xfrm>
            <a:off x="3048000" y="3067543"/>
            <a:ext cx="6096000" cy="1754326"/>
          </a:xfrm>
          <a:prstGeom prst="rect">
            <a:avLst/>
          </a:prstGeom>
        </p:spPr>
        <p:txBody>
          <a:bodyPr>
            <a:spAutoFit/>
          </a:bodyPr>
          <a:lstStyle/>
          <a:p>
            <a:pPr algn="ctr"/>
            <a:r>
              <a:rPr lang="en-US" altLang="en-US" sz="3600" b="1">
                <a:solidFill>
                  <a:srgbClr val="001833"/>
                </a:solidFill>
                <a:latin typeface="Arial Black" panose="020b0604020202020204" pitchFamily="34" charset="0"/>
              </a:rPr>
              <a:t>Questions &amp; Answers</a:t>
            </a:r>
            <a:br>
              <a:rPr lang="en-US" altLang="en-US" sz="3600" b="1">
                <a:solidFill>
                  <a:srgbClr val="001833"/>
                </a:solidFill>
                <a:latin typeface="Arial Black" panose="020b0604020202020204" pitchFamily="34" charset="0"/>
              </a:rPr>
            </a:br>
            <a:br>
              <a:rPr lang="en-US" altLang="en-US" sz="3600" b="1">
                <a:solidFill>
                  <a:srgbClr val="001833"/>
                </a:solidFill>
                <a:latin typeface="Arial Black" panose="020b0604020202020204" pitchFamily="34" charset="0"/>
              </a:rPr>
            </a:br>
            <a:endParaRPr lang="en-US" sz="3600" b="1">
              <a:solidFill>
                <a:srgbClr val="001833"/>
              </a:solidFill>
              <a:latin typeface="Arial Black"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E82A3D1C-8C59-0648-A691-B9EAA77EB9A5}"/>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401497952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8" name="Title 7">
            <a:extLst>
              <a:ext uri="{FF2B5EF4-FFF2-40B4-BE49-F238E27FC236}">
                <a16:creationId xmlns:a16="http://schemas.microsoft.com/office/drawing/2014/main" id="{1DB7D96C-D4C9-4532-AD2A-DE2BB8B5525B}"/>
              </a:ext>
            </a:extLst>
          </p:cNvPr>
          <p:cNvSpPr>
            <a:spLocks noGrp="1"/>
          </p:cNvSpPr>
          <p:nvPr>
            <p:ph type="title"/>
          </p:nvPr>
        </p:nvSpPr>
        <p:spPr>
          <a:xfrm>
            <a:off x="748986" y="524499"/>
            <a:ext cx="9247828" cy="598930"/>
          </a:xfrm>
        </p:spPr>
        <p:txBody>
          <a:bodyPr/>
          <a:lstStyle/>
          <a:p>
            <a:r>
              <a:rPr lang="en-US" altLang="en-US" b="0">
                <a:solidFill>
                  <a:srgbClr val="001833"/>
                </a:solidFill>
              </a:rPr>
              <a:t>You put together a Capital Plan, now what?</a:t>
            </a:r>
            <a:endParaRPr lang="en-US">
              <a:solidFill>
                <a:srgbClr val="001833"/>
              </a:solidFill>
            </a:endParaRPr>
          </a:p>
        </p:txBody>
      </p:sp>
      <p:sp>
        <p:nvSpPr>
          <p:cNvPr id="9" name="TextBox 8">
            <a:extLst>
              <a:ext uri="{FF2B5EF4-FFF2-40B4-BE49-F238E27FC236}">
                <a16:creationId xmlns:a16="http://schemas.microsoft.com/office/drawing/2014/main" id="{A83E77BF-921D-48DD-A712-3385BEBDE0B0}"/>
              </a:ext>
            </a:extLst>
          </p:cNvPr>
          <p:cNvSpPr txBox="1"/>
          <p:nvPr/>
        </p:nvSpPr>
        <p:spPr>
          <a:xfrm>
            <a:off x="748986" y="1123429"/>
            <a:ext cx="9627226"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a:latin typeface="Palatino"/>
              </a:rPr>
              <a:t>How much money do you need?</a:t>
            </a:r>
          </a:p>
          <a:p>
            <a:pPr marL="800100" lvl="1" indent="-342900">
              <a:buFont typeface="Arial" panose="020b0604020202020204" pitchFamily="34" charset="0"/>
              <a:buChar char="•"/>
            </a:pPr>
            <a:r>
              <a:rPr lang="en-US" sz="2000">
                <a:latin typeface="Palatino"/>
              </a:rPr>
              <a:t>Once the projects have been identified, the next step is to determine how much funding you need.</a:t>
            </a:r>
          </a:p>
          <a:p>
            <a:pPr marL="800100" lvl="1" indent="-342900">
              <a:buFont typeface="Arial" panose="020b0604020202020204" pitchFamily="34" charset="0"/>
              <a:buChar char="•"/>
            </a:pPr>
            <a:r>
              <a:rPr lang="en-US" sz="2000">
                <a:latin typeface="Palatino"/>
              </a:rPr>
              <a:t>Generally, this can range from needing to fund a few small projects to completing a full 10 or 15-year Capital Improvement Plan.</a:t>
            </a:r>
          </a:p>
          <a:p>
            <a:pPr marL="342900" indent="-342900">
              <a:buFont typeface="Arial" panose="020b0604020202020204" pitchFamily="34" charset="0"/>
              <a:buChar char="•"/>
            </a:pPr>
            <a:r>
              <a:rPr lang="en-US" sz="2000" b="1">
                <a:latin typeface="Palatino"/>
              </a:rPr>
              <a:t>When do you need it?</a:t>
            </a:r>
          </a:p>
          <a:p>
            <a:pPr marL="800100" lvl="1" indent="-342900">
              <a:buFont typeface="Arial" panose="020b0604020202020204" pitchFamily="34" charset="0"/>
              <a:buChar char="•"/>
            </a:pPr>
            <a:r>
              <a:rPr lang="en-US" sz="2000">
                <a:latin typeface="Palatino"/>
              </a:rPr>
              <a:t>Once you determine which projects are being funded, the next step is to determine what funding will be used and when it will be needed.</a:t>
            </a:r>
          </a:p>
          <a:p>
            <a:pPr marL="800100" lvl="1" indent="-342900">
              <a:buFont typeface="Arial" panose="020b0604020202020204" pitchFamily="34" charset="0"/>
              <a:buChar char="•"/>
            </a:pPr>
            <a:r>
              <a:rPr lang="en-US" sz="2000">
                <a:latin typeface="Palatino"/>
              </a:rPr>
              <a:t>Certain funding mechanisms are a better fit for more immediate projects given the urgency.</a:t>
            </a:r>
          </a:p>
          <a:p>
            <a:pPr marL="342900" indent="-342900">
              <a:buFont typeface="Arial" panose="020b0604020202020204" pitchFamily="34" charset="0"/>
              <a:buChar char="•"/>
            </a:pPr>
            <a:r>
              <a:rPr lang="en-US" sz="2000" b="1">
                <a:latin typeface="Palatino"/>
              </a:rPr>
              <a:t>What is your current financial position?</a:t>
            </a:r>
          </a:p>
          <a:p>
            <a:pPr marL="800100" lvl="1" indent="-342900">
              <a:buFont typeface="Arial" panose="020b0604020202020204" pitchFamily="34" charset="0"/>
              <a:buChar char="•"/>
            </a:pPr>
            <a:r>
              <a:rPr lang="en-US" sz="2000">
                <a:latin typeface="Palatino"/>
              </a:rPr>
              <a:t>Answering the questions of “how much funding is available” or “what’s our borrowing capacity” depends on your current financial situation.</a:t>
            </a:r>
          </a:p>
          <a:p>
            <a:pPr marL="800100" lvl="1" indent="-342900">
              <a:buFont typeface="Arial" panose="020b0604020202020204" pitchFamily="34" charset="0"/>
              <a:buChar char="•"/>
            </a:pPr>
            <a:r>
              <a:rPr lang="en-US" sz="2000">
                <a:latin typeface="Palatino"/>
              </a:rPr>
              <a:t>This will then lead to further discussions of potentially needing to identify alternative or additional funding options.</a:t>
            </a:r>
          </a:p>
        </p:txBody>
      </p:sp>
      <p:pic>
        <p:nvPicPr>
          <p:cNvPr id="3" name="Picture 2" descr="Text&#10;&#10;Description automatically generated">
            <a:extLst>
              <a:ext uri="{FF2B5EF4-FFF2-40B4-BE49-F238E27FC236}">
                <a16:creationId xmlns:a16="http://schemas.microsoft.com/office/drawing/2014/main" id="{2EA384BD-24A8-FAB6-8300-7105F9828EE1}"/>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400301316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itle 4">
            <a:extLst>
              <a:ext uri="{FF2B5EF4-FFF2-40B4-BE49-F238E27FC236}">
                <a16:creationId xmlns:a16="http://schemas.microsoft.com/office/drawing/2014/main" id="{00AB128A-9C4F-46CF-B1E5-01D139ED4364}"/>
              </a:ext>
            </a:extLst>
          </p:cNvPr>
          <p:cNvSpPr>
            <a:spLocks noGrp="1"/>
          </p:cNvSpPr>
          <p:nvPr>
            <p:ph type="title"/>
          </p:nvPr>
        </p:nvSpPr>
        <p:spPr>
          <a:xfrm>
            <a:off x="558486" y="518149"/>
            <a:ext cx="6912924" cy="598930"/>
          </a:xfrm>
        </p:spPr>
        <p:txBody>
          <a:bodyPr/>
          <a:lstStyle/>
          <a:p>
            <a:r>
              <a:rPr lang="en-US" altLang="en-US">
                <a:solidFill>
                  <a:srgbClr val="001833"/>
                </a:solidFill>
              </a:rPr>
              <a:t>Funding Assessment</a:t>
            </a:r>
            <a:endParaRPr lang="en-US">
              <a:solidFill>
                <a:srgbClr val="001833"/>
              </a:solidFill>
            </a:endParaRPr>
          </a:p>
        </p:txBody>
      </p:sp>
      <p:sp>
        <p:nvSpPr>
          <p:cNvPr id="2" name="Text Placeholder 1">
            <a:extLst>
              <a:ext uri="{FF2B5EF4-FFF2-40B4-BE49-F238E27FC236}">
                <a16:creationId xmlns:a16="http://schemas.microsoft.com/office/drawing/2014/main" id="{5D606ECC-22BA-5A48-9BA2-4052E9E031A1}"/>
              </a:ext>
            </a:extLst>
          </p:cNvPr>
          <p:cNvSpPr>
            <a:spLocks noGrp="1"/>
          </p:cNvSpPr>
          <p:nvPr>
            <p:ph type="body" sz="quarter" idx="12"/>
          </p:nvPr>
        </p:nvSpPr>
        <p:spPr>
          <a:xfrm>
            <a:off x="715011" y="1117078"/>
            <a:ext cx="10787178" cy="5540395"/>
          </a:xfrm>
          <a:ln>
            <a:noFill/>
          </a:ln>
        </p:spPr>
        <p:txBody>
          <a:bodyPr>
            <a:noAutofit/>
          </a:bodyPr>
          <a:lstStyle/>
          <a:p>
            <a:pPr marL="285750" indent="-285750">
              <a:buFont typeface="Arial" panose="020b0604020202020204" pitchFamily="34" charset="0"/>
              <a:buChar char="•"/>
            </a:pPr>
            <a:r>
              <a:rPr lang="en-US" sz="2000">
                <a:latin typeface="Palatino"/>
              </a:rPr>
              <a:t>Potential sources of funding for projects could include:</a:t>
            </a:r>
          </a:p>
          <a:p>
            <a:pPr marL="971550" lvl="1" indent="-285750"/>
            <a:r>
              <a:rPr lang="en-US" sz="2000">
                <a:latin typeface="Palatino"/>
              </a:rPr>
              <a:t>Available fund balances or grants</a:t>
            </a:r>
          </a:p>
          <a:p>
            <a:pPr marL="1428750" lvl="2" indent="-285750"/>
            <a:r>
              <a:rPr lang="en-US" sz="2000">
                <a:latin typeface="Palatino"/>
              </a:rPr>
              <a:t>Could be used to pay for an entire project or to reduce the size of a borrowing.</a:t>
            </a:r>
          </a:p>
          <a:p>
            <a:pPr marL="971550" lvl="1" indent="-285750"/>
            <a:r>
              <a:rPr lang="en-US" sz="2000">
                <a:latin typeface="Palatino"/>
              </a:rPr>
              <a:t>Ongoing operating surpluses</a:t>
            </a:r>
          </a:p>
          <a:p>
            <a:pPr marL="1428750" lvl="2" indent="-285750"/>
            <a:r>
              <a:rPr lang="en-US" sz="2000">
                <a:latin typeface="Palatino"/>
              </a:rPr>
              <a:t>Annual revenues that are predictable and not currently encumbered for other purposes could be used to:</a:t>
            </a:r>
          </a:p>
          <a:p>
            <a:pPr marL="1885950" lvl="3" indent="-285750"/>
            <a:r>
              <a:rPr lang="en-US" sz="2000">
                <a:latin typeface="Palatino"/>
              </a:rPr>
              <a:t>annually pay for smaller projects identified in the plan; and</a:t>
            </a:r>
          </a:p>
          <a:p>
            <a:pPr marL="1885950" lvl="3" indent="-285750"/>
            <a:r>
              <a:rPr lang="en-US" sz="2000">
                <a:latin typeface="Palatino"/>
              </a:rPr>
              <a:t>pay annual debt service on a potential borrowing (lease purchase financing, Certificates of Participation. </a:t>
            </a:r>
          </a:p>
          <a:p>
            <a:pPr marL="971550" lvl="1" indent="-285750"/>
            <a:r>
              <a:rPr lang="en-US" sz="2000">
                <a:latin typeface="Palatino"/>
              </a:rPr>
              <a:t>Tax or Rate Increases</a:t>
            </a:r>
          </a:p>
          <a:p>
            <a:pPr marL="1428750" lvl="2" indent="-285750"/>
            <a:r>
              <a:rPr lang="en-US" sz="2000">
                <a:latin typeface="Palatino"/>
              </a:rPr>
              <a:t>If there is voter appetite to increase tax revenues or begin levying a new tax, those annual revenues can be used to support debt payments or annual capital needs. </a:t>
            </a:r>
          </a:p>
          <a:p>
            <a:pPr marL="971550" lvl="1" indent="-285750"/>
            <a:r>
              <a:rPr lang="en-US" sz="2000">
                <a:latin typeface="Palatino"/>
              </a:rPr>
              <a:t>Utility rates can be increased by approval of elected officials to support capital needs for the related system.</a:t>
            </a:r>
          </a:p>
          <a:p>
            <a:pPr marL="1428750" lvl="2" indent="-285750"/>
            <a:r>
              <a:rPr lang="en-US" sz="2000">
                <a:latin typeface="Palatino"/>
              </a:rPr>
              <a:t>Some entities have also started implementing a monthly fee for their utility systems to be used for capital needs (debt payments or annual capital projects).</a:t>
            </a:r>
          </a:p>
          <a:p>
            <a:pPr marL="285750" indent="-285750">
              <a:buFont typeface="Arial" panose="020b0604020202020204" pitchFamily="34" charset="0"/>
              <a:buChar char="•"/>
            </a:pPr>
            <a:endParaRPr lang="en-US" sz="1800">
              <a:solidFill>
                <a:schemeClr val="bg1"/>
              </a:solidFill>
              <a:latin typeface="Arial (Body)"/>
            </a:endParaRPr>
          </a:p>
        </p:txBody>
      </p:sp>
      <p:pic>
        <p:nvPicPr>
          <p:cNvPr id="4" name="Picture 3" descr="Text&#10;&#10;Description automatically generated">
            <a:extLst>
              <a:ext uri="{FF2B5EF4-FFF2-40B4-BE49-F238E27FC236}">
                <a16:creationId xmlns:a16="http://schemas.microsoft.com/office/drawing/2014/main" id="{3EAE92E0-54CF-BFB1-B8C2-B3B5C671F81F}"/>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351021767"/>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8541C5-C7D1-41B4-B4D7-AC4866F97715}"/>
              </a:ext>
            </a:extLst>
          </p:cNvPr>
          <p:cNvSpPr>
            <a:spLocks noGrp="1"/>
          </p:cNvSpPr>
          <p:nvPr>
            <p:ph type="title"/>
          </p:nvPr>
        </p:nvSpPr>
        <p:spPr>
          <a:xfrm>
            <a:off x="1053786" y="607718"/>
            <a:ext cx="6912924" cy="598930"/>
          </a:xfrm>
        </p:spPr>
        <p:txBody>
          <a:bodyPr/>
          <a:lstStyle/>
          <a:p>
            <a:r>
              <a:rPr lang="en-US"/>
              <a:t>Funding Assessment Continued</a:t>
            </a:r>
          </a:p>
        </p:txBody>
      </p:sp>
      <p:sp>
        <p:nvSpPr>
          <p:cNvPr id="3" name="Text Placeholder 2">
            <a:extLst>
              <a:ext uri="{FF2B5EF4-FFF2-40B4-BE49-F238E27FC236}">
                <a16:creationId xmlns:a16="http://schemas.microsoft.com/office/drawing/2014/main" id="{D26714DA-273B-49A9-8B58-C6634F80E186}"/>
              </a:ext>
            </a:extLst>
          </p:cNvPr>
          <p:cNvSpPr>
            <a:spLocks noGrp="1"/>
          </p:cNvSpPr>
          <p:nvPr>
            <p:ph type="body" sz="quarter" idx="12"/>
          </p:nvPr>
        </p:nvSpPr>
        <p:spPr>
          <a:xfrm>
            <a:off x="1053786" y="1206647"/>
            <a:ext cx="10084428" cy="5402699"/>
          </a:xfrm>
        </p:spPr>
        <p:txBody>
          <a:bodyPr>
            <a:normAutofit/>
          </a:bodyPr>
          <a:lstStyle/>
          <a:p>
            <a:pPr marL="285750" indent="-285750"/>
            <a:r>
              <a:rPr lang="en-US" sz="2000">
                <a:latin typeface="Palatino"/>
              </a:rPr>
              <a:t>Potential sources of funding for projects could also include:</a:t>
            </a:r>
          </a:p>
          <a:p>
            <a:pPr marL="971550" lvl="1" indent="-285750"/>
            <a:r>
              <a:rPr lang="en-US" sz="2000">
                <a:latin typeface="Palatino"/>
              </a:rPr>
              <a:t>Revenues from separate financing/improvement entities, such as:</a:t>
            </a:r>
          </a:p>
          <a:p>
            <a:pPr marL="1428750" lvl="2" indent="-285750"/>
            <a:r>
              <a:rPr lang="en-US" sz="2000">
                <a:latin typeface="Palatino"/>
              </a:rPr>
              <a:t>general improvement districts/public improvement districts </a:t>
            </a:r>
          </a:p>
          <a:p>
            <a:pPr marL="1428750" lvl="2" indent="-285750"/>
            <a:r>
              <a:rPr lang="en-US" sz="2000">
                <a:latin typeface="Palatino"/>
              </a:rPr>
              <a:t>special improvement districts/local improvement districts</a:t>
            </a:r>
          </a:p>
          <a:p>
            <a:pPr marL="1428750" lvl="2" indent="-285750"/>
            <a:r>
              <a:rPr lang="en-US" sz="2000">
                <a:latin typeface="Palatino"/>
              </a:rPr>
              <a:t>regional transportation authorities</a:t>
            </a:r>
          </a:p>
          <a:p>
            <a:pPr marL="1428750" lvl="2" indent="-285750"/>
            <a:r>
              <a:rPr lang="en-US" sz="2000">
                <a:latin typeface="Palatino"/>
              </a:rPr>
              <a:t>urban renewal authorities</a:t>
            </a:r>
          </a:p>
          <a:p>
            <a:pPr marL="1428750" lvl="2" indent="-285750"/>
            <a:r>
              <a:rPr lang="en-US" sz="2000">
                <a:latin typeface="Palatino"/>
              </a:rPr>
              <a:t>downtown development authorities</a:t>
            </a:r>
          </a:p>
          <a:p>
            <a:pPr marL="1428750" lvl="2" indent="-285750"/>
            <a:r>
              <a:rPr lang="en-US" sz="2000">
                <a:latin typeface="Palatino"/>
              </a:rPr>
              <a:t>business improvement districts</a:t>
            </a:r>
          </a:p>
          <a:p>
            <a:pPr marL="971550" lvl="1" indent="-285750"/>
            <a:r>
              <a:rPr lang="en-US" sz="2000">
                <a:latin typeface="Palatino"/>
              </a:rPr>
              <a:t>Public Private Partnerships</a:t>
            </a:r>
          </a:p>
          <a:p>
            <a:pPr marL="285750" indent="-285750">
              <a:buFont typeface="Arial" panose="020b0604020202020204" pitchFamily="34" charset="0"/>
              <a:buChar char="•"/>
            </a:pPr>
            <a:r>
              <a:rPr lang="en-US" sz="2000">
                <a:latin typeface="Palatino"/>
              </a:rPr>
              <a:t>What are your policy goals (or the goals of your governing board)?</a:t>
            </a:r>
          </a:p>
          <a:p>
            <a:pPr marL="285750" indent="-285750">
              <a:buFont typeface="Arial" panose="020b0604020202020204" pitchFamily="34" charset="0"/>
              <a:buChar char="•"/>
            </a:pPr>
            <a:r>
              <a:rPr lang="en-US" sz="2000">
                <a:latin typeface="Palatino"/>
              </a:rPr>
              <a:t>Remember, different options will fit different needs so keep all of the options in mind!</a:t>
            </a:r>
          </a:p>
        </p:txBody>
      </p:sp>
      <p:pic>
        <p:nvPicPr>
          <p:cNvPr id="4" name="Picture 3" descr="Text&#10;&#10;Description automatically generated">
            <a:extLst>
              <a:ext uri="{FF2B5EF4-FFF2-40B4-BE49-F238E27FC236}">
                <a16:creationId xmlns:a16="http://schemas.microsoft.com/office/drawing/2014/main" id="{2C602904-D60D-4D30-8623-F135C5248339}"/>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35804716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D06A9D8-8CF0-F841-90B4-DE9CC20CD925}"/>
              </a:ext>
            </a:extLst>
          </p:cNvPr>
          <p:cNvSpPr>
            <a:spLocks noGrp="1"/>
          </p:cNvSpPr>
          <p:nvPr>
            <p:ph type="title"/>
          </p:nvPr>
        </p:nvSpPr>
        <p:spPr>
          <a:xfrm>
            <a:off x="482285" y="563744"/>
            <a:ext cx="9608199" cy="598930"/>
          </a:xfrm>
        </p:spPr>
        <p:txBody>
          <a:bodyPr/>
          <a:lstStyle/>
          <a:p>
            <a:r>
              <a:rPr lang="en-US" altLang="en-US">
                <a:solidFill>
                  <a:srgbClr val="001833"/>
                </a:solidFill>
              </a:rPr>
              <a:t>So, you need to borrow money. What do you need to know?</a:t>
            </a:r>
            <a:endParaRPr lang="en-US">
              <a:solidFill>
                <a:srgbClr val="001833"/>
              </a:solidFill>
            </a:endParaRPr>
          </a:p>
        </p:txBody>
      </p:sp>
      <p:sp>
        <p:nvSpPr>
          <p:cNvPr id="4" name="Text Placeholder 3">
            <a:extLst>
              <a:ext uri="{FF2B5EF4-FFF2-40B4-BE49-F238E27FC236}">
                <a16:creationId xmlns:a16="http://schemas.microsoft.com/office/drawing/2014/main" id="{DE4CAAC3-51A9-45CF-B52B-C15F807DD85C}"/>
              </a:ext>
            </a:extLst>
          </p:cNvPr>
          <p:cNvSpPr>
            <a:spLocks noGrp="1"/>
          </p:cNvSpPr>
          <p:nvPr>
            <p:ph type="body" sz="quarter" idx="12"/>
          </p:nvPr>
        </p:nvSpPr>
        <p:spPr>
          <a:xfrm>
            <a:off x="659606" y="1540042"/>
            <a:ext cx="10874668" cy="4022557"/>
          </a:xfrm>
        </p:spPr>
        <p:txBody>
          <a:bodyPr>
            <a:noAutofit/>
          </a:bodyPr>
          <a:lstStyle/>
          <a:p>
            <a:pPr marL="285750" indent="-285750">
              <a:buFont typeface="Arial" panose="020b0604020202020204" pitchFamily="34" charset="0"/>
              <a:buChar char="•"/>
            </a:pPr>
            <a:r>
              <a:rPr lang="en-US" sz="2000">
                <a:latin typeface="Palatino"/>
              </a:rPr>
              <a:t>Municipal bonds can be issued, and lease purchase financings can be entered into, to finance public purpose projects.</a:t>
            </a:r>
          </a:p>
          <a:p>
            <a:pPr marL="285750" indent="-285750">
              <a:buFont typeface="Arial" panose="020b0604020202020204" pitchFamily="34" charset="0"/>
              <a:buChar char="•"/>
            </a:pPr>
            <a:r>
              <a:rPr lang="en-US" sz="2000">
                <a:latin typeface="Palatino"/>
              </a:rPr>
              <a:t>An obligation to pay interest and repay principal at maturity (a lease purchase financing is subject to annual appropriation).</a:t>
            </a:r>
          </a:p>
          <a:p>
            <a:pPr marL="285750" indent="-285750">
              <a:buFont typeface="Arial" panose="020b0604020202020204" pitchFamily="34" charset="0"/>
              <a:buChar char="•"/>
            </a:pPr>
            <a:r>
              <a:rPr lang="en-US" sz="2000">
                <a:latin typeface="Palatino"/>
              </a:rPr>
              <a:t>Interest is typically paid semi-annually; principal is typically paid annually.</a:t>
            </a:r>
          </a:p>
          <a:p>
            <a:pPr marL="285750" indent="-285750">
              <a:buFont typeface="Arial" panose="020b0604020202020204" pitchFamily="34" charset="0"/>
              <a:buChar char="•"/>
            </a:pPr>
            <a:r>
              <a:rPr lang="en-US" sz="2000">
                <a:latin typeface="Palatino"/>
              </a:rPr>
              <a:t>Interest income to a holder of a municipal bond may be excludable from gross income for federal income tax purposes (Tax-Exempt Income) or includable in gross income for federal income tax purposes (Taxable Income) depending on the use of proceeds.</a:t>
            </a:r>
          </a:p>
          <a:p>
            <a:pPr marL="285750" indent="-285750">
              <a:buFont typeface="Arial" panose="020b0604020202020204" pitchFamily="34" charset="0"/>
              <a:buChar char="•"/>
            </a:pPr>
            <a:r>
              <a:rPr lang="en-US" sz="2000">
                <a:latin typeface="Palatino"/>
              </a:rPr>
              <a:t>Interest income to a holder of a municipal bond may or may not be subject to state income tax .</a:t>
            </a:r>
          </a:p>
          <a:p>
            <a:pPr marL="285750" indent="-285750">
              <a:buFont typeface="Arial" panose="020b0604020202020204" pitchFamily="34" charset="0"/>
              <a:buChar char="•"/>
            </a:pPr>
            <a:r>
              <a:rPr lang="en-US" sz="2000">
                <a:latin typeface="Palatino"/>
              </a:rPr>
              <a:t>Why issue bonds?</a:t>
            </a:r>
          </a:p>
          <a:p>
            <a:pPr lvl="1"/>
            <a:r>
              <a:rPr lang="en-US" sz="2000">
                <a:latin typeface="Palatino"/>
              </a:rPr>
              <a:t>Low cost due to tax-exemption; and</a:t>
            </a:r>
          </a:p>
          <a:p>
            <a:pPr lvl="1"/>
            <a:r>
              <a:rPr lang="en-US" sz="2000">
                <a:latin typeface="Palatino"/>
              </a:rPr>
              <a:t>Pay for assets over useful life (policy goal—taxpayers/users pay for the asset over the time that they use it).</a:t>
            </a:r>
          </a:p>
        </p:txBody>
      </p:sp>
      <p:pic>
        <p:nvPicPr>
          <p:cNvPr id="5" name="Picture 4" descr="Text&#10;&#10;Description automatically generated">
            <a:extLst>
              <a:ext uri="{FF2B5EF4-FFF2-40B4-BE49-F238E27FC236}">
                <a16:creationId xmlns:a16="http://schemas.microsoft.com/office/drawing/2014/main" id="{C8AD70D6-EADC-C6A6-A5F4-C7D25CE94C0D}"/>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1803944244"/>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6A8D19E-E483-4D50-9FCE-309E7CF38C5D}"/>
              </a:ext>
            </a:extLst>
          </p:cNvPr>
          <p:cNvSpPr>
            <a:spLocks noGrp="1"/>
          </p:cNvSpPr>
          <p:nvPr>
            <p:ph type="title"/>
          </p:nvPr>
        </p:nvSpPr>
        <p:spPr>
          <a:xfrm>
            <a:off x="1053786" y="459131"/>
            <a:ext cx="9854620" cy="622694"/>
          </a:xfrm>
        </p:spPr>
        <p:txBody>
          <a:bodyPr/>
          <a:lstStyle/>
          <a:p>
            <a:r>
              <a:rPr lang="en-US"/>
              <a:t>Overview of Federal Tax Restrictions</a:t>
            </a:r>
          </a:p>
        </p:txBody>
      </p:sp>
      <p:sp>
        <p:nvSpPr>
          <p:cNvPr id="3" name="Text Placeholder 2">
            <a:extLst>
              <a:ext uri="{FF2B5EF4-FFF2-40B4-BE49-F238E27FC236}">
                <a16:creationId xmlns:a16="http://schemas.microsoft.com/office/drawing/2014/main" id="{3122E3C7-A5D9-469E-BA83-60232519D975}"/>
              </a:ext>
            </a:extLst>
          </p:cNvPr>
          <p:cNvSpPr>
            <a:spLocks noGrp="1"/>
          </p:cNvSpPr>
          <p:nvPr>
            <p:ph type="body" sz="quarter" idx="12"/>
          </p:nvPr>
        </p:nvSpPr>
        <p:spPr>
          <a:xfrm>
            <a:off x="673768" y="1027089"/>
            <a:ext cx="10580356" cy="5371779"/>
          </a:xfrm>
        </p:spPr>
        <p:txBody>
          <a:bodyPr>
            <a:normAutofit/>
          </a:bodyPr>
          <a:lstStyle/>
          <a:p>
            <a:pPr marL="285750" indent="-285750">
              <a:buFont typeface="Arial" panose="020b0604020202020204" pitchFamily="34" charset="0"/>
              <a:buChar char="•"/>
            </a:pPr>
            <a:r>
              <a:rPr lang="en-US" b="1"/>
              <a:t>What Type of Project Will Be Financed and How Will The Project Be Used?</a:t>
            </a:r>
          </a:p>
          <a:p>
            <a:pPr marL="971550" lvl="1" indent="-285750"/>
            <a:r>
              <a:rPr lang="en-US"/>
              <a:t>Government Building – Governmental Bonds</a:t>
            </a:r>
          </a:p>
          <a:p>
            <a:pPr marL="971550" lvl="1" indent="-285750"/>
            <a:r>
              <a:rPr lang="en-US"/>
              <a:t>Street Improvement Projects – Governmental Bonds</a:t>
            </a:r>
          </a:p>
          <a:p>
            <a:pPr marL="971550" lvl="1" indent="-285750"/>
            <a:r>
              <a:rPr lang="en-US"/>
              <a:t>Hospital that is owned and operated by a Nonprofit – 501(c)(3) Bonds</a:t>
            </a:r>
          </a:p>
          <a:p>
            <a:pPr marL="285750" indent="-285750">
              <a:buFont typeface="Arial" panose="020b0604020202020204" pitchFamily="34" charset="0"/>
              <a:buChar char="•"/>
            </a:pPr>
            <a:r>
              <a:rPr lang="en-US" b="1"/>
              <a:t>How Will the Bond Proceeds be Invested Until Spent on the Projects?</a:t>
            </a:r>
          </a:p>
          <a:p>
            <a:pPr marL="971550" lvl="1" indent="-285750"/>
            <a:r>
              <a:rPr lang="en-US"/>
              <a:t>Arbitrage and Rebate Rules</a:t>
            </a:r>
          </a:p>
          <a:p>
            <a:pPr marL="285750" indent="-285750">
              <a:buFont typeface="Arial" panose="020b0604020202020204" pitchFamily="34" charset="0"/>
              <a:buChar char="•"/>
            </a:pPr>
            <a:r>
              <a:rPr lang="en-US" b="1"/>
              <a:t>Reimbursement Rules – Official Intent Requirement</a:t>
            </a:r>
          </a:p>
          <a:p>
            <a:pPr marL="971550" lvl="1" indent="-285750"/>
            <a:r>
              <a:rPr lang="en-US"/>
              <a:t>Governmental entity adopts a form of “Official Intent” within 60 days of original expenditure </a:t>
            </a:r>
          </a:p>
          <a:p>
            <a:pPr marL="971550" lvl="1" indent="-285750"/>
            <a:r>
              <a:rPr lang="en-US"/>
              <a:t>Exception for “preliminary expenditures” up to 20% of issue price</a:t>
            </a:r>
          </a:p>
          <a:p>
            <a:pPr marL="971550" lvl="1" indent="-285750"/>
            <a:r>
              <a:rPr lang="en-US"/>
              <a:t>Preliminary expenditures include architectural, engineering, surveying, soil testing and similar costs</a:t>
            </a:r>
          </a:p>
          <a:p>
            <a:pPr marL="285750" indent="-285750">
              <a:buFont typeface="Arial" panose="020b0604020202020204" pitchFamily="34" charset="0"/>
              <a:buChar char="•"/>
            </a:pPr>
            <a:r>
              <a:rPr lang="en-US" b="1"/>
              <a:t>Hedge Bond Requirement </a:t>
            </a:r>
          </a:p>
          <a:p>
            <a:pPr marL="971550" lvl="1" indent="-285750"/>
            <a:r>
              <a:rPr lang="en-US"/>
              <a:t>The governmental entity must reasonably expect to spend 85% of proceeds within three years of the issue date </a:t>
            </a:r>
          </a:p>
          <a:p>
            <a:pPr marL="285750" indent="-285750">
              <a:buFont typeface="Arial" panose="020b0604020202020204" pitchFamily="34" charset="0"/>
              <a:buChar char="•"/>
            </a:pPr>
            <a:r>
              <a:rPr lang="en-US" b="1"/>
              <a:t>Form 8038-G or Form 8038 Filing</a:t>
            </a:r>
          </a:p>
          <a:p>
            <a:pPr marL="971550" lvl="1" indent="-285750"/>
            <a:r>
              <a:rPr lang="en-US"/>
              <a:t>Information reporting requirement – forms must be filed shortly after closing</a:t>
            </a:r>
          </a:p>
          <a:p>
            <a:pPr marL="971550" lvl="1" indent="-285750"/>
            <a:r>
              <a:rPr lang="en-US"/>
              <a:t>Bond counsel generally files</a:t>
            </a:r>
          </a:p>
          <a:p>
            <a:pPr marL="285750" indent="-285750">
              <a:buFont typeface="Arial" panose="020b0604020202020204" pitchFamily="34" charset="0"/>
              <a:buChar char="•"/>
            </a:pPr>
            <a:r>
              <a:rPr lang="en-US" b="1"/>
              <a:t>Volume Cap for Certain Bonds</a:t>
            </a:r>
          </a:p>
          <a:p>
            <a:pPr marL="971550" lvl="1" indent="-285750"/>
            <a:r>
              <a:rPr lang="en-US"/>
              <a:t>Not required for governmental bonds or 501(c)(3) bonds (unless private use exceeds $15M)</a:t>
            </a:r>
          </a:p>
          <a:p>
            <a:pPr marL="971550" lvl="1" indent="-285750"/>
            <a:endParaRPr lang="en-US" b="1"/>
          </a:p>
        </p:txBody>
      </p:sp>
      <p:pic>
        <p:nvPicPr>
          <p:cNvPr id="4" name="Picture 3" descr="Text&#10;&#10;Description automatically generated">
            <a:extLst>
              <a:ext uri="{FF2B5EF4-FFF2-40B4-BE49-F238E27FC236}">
                <a16:creationId xmlns:a16="http://schemas.microsoft.com/office/drawing/2014/main" id="{65DEB3FB-3BD5-4DFD-BA41-FDE9BB0191C0}"/>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364525110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A9DEE91-B6CC-4850-9E75-3BA086A99EF8}"/>
              </a:ext>
            </a:extLst>
          </p:cNvPr>
          <p:cNvSpPr>
            <a:spLocks noGrp="1"/>
          </p:cNvSpPr>
          <p:nvPr>
            <p:ph type="title"/>
          </p:nvPr>
        </p:nvSpPr>
        <p:spPr>
          <a:xfrm>
            <a:off x="603025" y="595135"/>
            <a:ext cx="6912924" cy="598930"/>
          </a:xfrm>
        </p:spPr>
        <p:txBody>
          <a:bodyPr/>
          <a:lstStyle/>
          <a:p>
            <a:r>
              <a:rPr lang="en-US" altLang="en-US">
                <a:solidFill>
                  <a:srgbClr val="001833"/>
                </a:solidFill>
              </a:rPr>
              <a:t>Types of Obligations</a:t>
            </a:r>
            <a:endParaRPr lang="en-US">
              <a:solidFill>
                <a:srgbClr val="001833"/>
              </a:solidFill>
            </a:endParaRPr>
          </a:p>
        </p:txBody>
      </p:sp>
      <p:sp>
        <p:nvSpPr>
          <p:cNvPr id="7" name="Text Placeholder 6">
            <a:extLst>
              <a:ext uri="{FF2B5EF4-FFF2-40B4-BE49-F238E27FC236}">
                <a16:creationId xmlns:a16="http://schemas.microsoft.com/office/drawing/2014/main" id="{4214465A-C1A3-480A-9227-E3C696243A60}"/>
              </a:ext>
            </a:extLst>
          </p:cNvPr>
          <p:cNvSpPr>
            <a:spLocks noGrp="1"/>
          </p:cNvSpPr>
          <p:nvPr>
            <p:ph type="body" sz="quarter" idx="12"/>
          </p:nvPr>
        </p:nvSpPr>
        <p:spPr>
          <a:xfrm>
            <a:off x="603025" y="1666355"/>
            <a:ext cx="10084428" cy="4152127"/>
          </a:xfrm>
        </p:spPr>
        <p:txBody>
          <a:bodyPr>
            <a:normAutofit/>
          </a:bodyPr>
          <a:lstStyle/>
          <a:p>
            <a:pPr marL="342900" indent="-342900">
              <a:lnSpc>
                <a:spcPct val="150000"/>
              </a:lnSpc>
              <a:buFont typeface="Arial" panose="020b0604020202020204" pitchFamily="34" charset="0"/>
              <a:buChar char="•"/>
            </a:pPr>
            <a:r>
              <a:rPr lang="en-US" altLang="en-US" sz="2000" b="1">
                <a:solidFill>
                  <a:srgbClr val="001833"/>
                </a:solidFill>
              </a:rPr>
              <a:t>General Obligation Bonds</a:t>
            </a:r>
          </a:p>
          <a:p>
            <a:pPr marL="342900" indent="-342900">
              <a:lnSpc>
                <a:spcPct val="150000"/>
              </a:lnSpc>
              <a:buFont typeface="Arial" panose="020b0604020202020204" pitchFamily="34" charset="0"/>
              <a:buChar char="•"/>
            </a:pPr>
            <a:r>
              <a:rPr lang="en-US" altLang="en-US" sz="2000" b="1">
                <a:solidFill>
                  <a:srgbClr val="001833"/>
                </a:solidFill>
              </a:rPr>
              <a:t>Lease Purchase Financings and Certificates of Participation</a:t>
            </a:r>
          </a:p>
          <a:p>
            <a:pPr marL="342900" indent="-342900">
              <a:lnSpc>
                <a:spcPct val="150000"/>
              </a:lnSpc>
              <a:buFont typeface="Arial" panose="020b0604020202020204" pitchFamily="34" charset="0"/>
              <a:buChar char="•"/>
            </a:pPr>
            <a:r>
              <a:rPr lang="en-US" altLang="en-US" sz="2000" b="1">
                <a:solidFill>
                  <a:srgbClr val="001833"/>
                </a:solidFill>
              </a:rPr>
              <a:t>Revenue Bonds</a:t>
            </a:r>
          </a:p>
          <a:p>
            <a:pPr marL="342900" indent="-342900">
              <a:lnSpc>
                <a:spcPct val="150000"/>
              </a:lnSpc>
              <a:buFont typeface="Arial" panose="020b0604020202020204" pitchFamily="34" charset="0"/>
              <a:buChar char="•"/>
            </a:pPr>
            <a:r>
              <a:rPr lang="en-US" altLang="en-US" sz="2000" b="1">
                <a:solidFill>
                  <a:srgbClr val="001833"/>
                </a:solidFill>
              </a:rPr>
              <a:t>Conduit Bonds (Private Activity Bonds, Qualified 501(c)(3) Bonds and Industrial Development Bonds)</a:t>
            </a:r>
          </a:p>
          <a:p>
            <a:endParaRPr lang="en-US"/>
          </a:p>
        </p:txBody>
      </p:sp>
      <p:pic>
        <p:nvPicPr>
          <p:cNvPr id="4" name="Picture 3" descr="Text&#10;&#10;Description automatically generated">
            <a:extLst>
              <a:ext uri="{FF2B5EF4-FFF2-40B4-BE49-F238E27FC236}">
                <a16:creationId xmlns:a16="http://schemas.microsoft.com/office/drawing/2014/main" id="{9C1263DB-9DB3-1825-5471-1CAB936CF304}"/>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333359832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AF63B4C-263A-4C41-8A60-37DB237F0D00}"/>
              </a:ext>
            </a:extLst>
          </p:cNvPr>
          <p:cNvSpPr>
            <a:spLocks noGrp="1"/>
          </p:cNvSpPr>
          <p:nvPr>
            <p:ph type="title"/>
          </p:nvPr>
        </p:nvSpPr>
        <p:spPr>
          <a:xfrm>
            <a:off x="909406" y="286876"/>
            <a:ext cx="9437751" cy="598930"/>
          </a:xfrm>
        </p:spPr>
        <p:txBody>
          <a:bodyPr/>
          <a:lstStyle/>
          <a:p>
            <a:r>
              <a:rPr lang="en-US"/>
              <a:t>Available Multi-Year Financing Tools</a:t>
            </a:r>
            <a:br>
              <a:rPr lang="en-US"/>
            </a:br>
            <a:endParaRPr lang="en-US"/>
          </a:p>
        </p:txBody>
      </p:sp>
      <p:graphicFrame>
        <p:nvGraphicFramePr>
          <p:cNvPr id="4" name="Table 3">
            <a:extLst>
              <a:ext uri="{FF2B5EF4-FFF2-40B4-BE49-F238E27FC236}">
                <a16:creationId xmlns:a16="http://schemas.microsoft.com/office/drawing/2014/main" id="{24FE00B7-76E4-45B7-85D3-6FF168E70845}"/>
              </a:ext>
            </a:extLst>
          </p:cNvPr>
          <p:cNvGraphicFramePr>
            <a:graphicFrameLocks noGrp="1"/>
          </p:cNvGraphicFramePr>
          <p:nvPr>
            <p:extLst>
              <p:ext uri="{D42A27DB-BD31-4B8C-83A1-F6EECF244321}">
                <p14:modId xmlns:p14="http://schemas.microsoft.com/office/powerpoint/2010/main" val="3317851014"/>
              </p:ext>
            </p:extLst>
          </p:nvPr>
        </p:nvGraphicFramePr>
        <p:xfrm>
          <a:off x="483077" y="885806"/>
          <a:ext cx="10799518" cy="5502247"/>
        </p:xfrm>
        <a:graphic>
          <a:graphicData uri="http://schemas.openxmlformats.org/drawingml/2006/table">
            <a:tbl>
              <a:tblPr firstRow="1" bandRow="1">
                <a:tableStyleId>{5C22544A-7EE6-4342-B048-85BDC9FD1C3A}</a:tableStyleId>
              </a:tblPr>
              <a:tblGrid>
                <a:gridCol w="3351574">
                  <a:extLst>
                    <a:ext uri="{9D8B030D-6E8A-4147-A177-3AD203B41FA5}">
                      <a16:colId xmlns:a16="http://schemas.microsoft.com/office/drawing/2014/main" val="20000"/>
                    </a:ext>
                  </a:extLst>
                </a:gridCol>
                <a:gridCol w="2482648">
                  <a:extLst>
                    <a:ext uri="{9D8B030D-6E8A-4147-A177-3AD203B41FA5}">
                      <a16:colId xmlns:a16="http://schemas.microsoft.com/office/drawing/2014/main" val="20001"/>
                    </a:ext>
                  </a:extLst>
                </a:gridCol>
                <a:gridCol w="2482648">
                  <a:extLst>
                    <a:ext uri="{9D8B030D-6E8A-4147-A177-3AD203B41FA5}">
                      <a16:colId xmlns:a16="http://schemas.microsoft.com/office/drawing/2014/main" val="20002"/>
                    </a:ext>
                  </a:extLst>
                </a:gridCol>
                <a:gridCol w="2482648">
                  <a:extLst>
                    <a:ext uri="{9D8B030D-6E8A-4147-A177-3AD203B41FA5}">
                      <a16:colId xmlns:a16="http://schemas.microsoft.com/office/drawing/2014/main" val="3317438512"/>
                    </a:ext>
                  </a:extLst>
                </a:gridCol>
              </a:tblGrid>
              <a:tr h="666016">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400" b="1" i="0" u="none" strike="noStrike" cap="none" normalizeH="0" baseline="0">
                          <a:ln>
                            <a:noFill/>
                          </a:ln>
                          <a:solidFill>
                            <a:schemeClr val="bg1"/>
                          </a:solidFill>
                          <a:effectLst/>
                          <a:latin typeface="Calibri" panose="020f0502020204030204" pitchFamily="34" charset="0"/>
                          <a:cs typeface="Calibri" panose="020f0502020204030204" pitchFamily="34" charset="0"/>
                        </a:rPr>
                        <a:t>Financing Mechanism</a:t>
                      </a:r>
                    </a:p>
                  </a:txBody>
                  <a:tcPr anchor="ctr" horzOverflow="overflow">
                    <a:solidFill>
                      <a:srgbClr val="002F8E"/>
                    </a:solidFill>
                  </a:tcPr>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400" b="1" i="0" u="none" strike="noStrike" cap="none" normalizeH="0" baseline="0">
                          <a:ln>
                            <a:noFill/>
                          </a:ln>
                          <a:solidFill>
                            <a:schemeClr val="bg1"/>
                          </a:solidFill>
                          <a:effectLst/>
                          <a:latin typeface="Calibri" panose="020f0502020204030204" pitchFamily="34" charset="0"/>
                          <a:cs typeface="Calibri" panose="020f0502020204030204" pitchFamily="34" charset="0"/>
                        </a:rPr>
                        <a:t>Description</a:t>
                      </a:r>
                    </a:p>
                  </a:txBody>
                  <a:tcPr anchor="ctr" horzOverflow="overflow">
                    <a:solidFill>
                      <a:srgbClr val="002F8E"/>
                    </a:solidFill>
                  </a:tcPr>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400" u="none" strike="noStrike" cap="none" normalizeH="0" baseline="0">
                          <a:ln>
                            <a:noFill/>
                          </a:ln>
                          <a:effectLst/>
                          <a:latin typeface="Calibri" panose="020f0502020204030204" pitchFamily="34" charset="0"/>
                          <a:cs typeface="Calibri" panose="020f0502020204030204" pitchFamily="34" charset="0"/>
                        </a:rPr>
                        <a:t>Revenue Repayment Source</a:t>
                      </a:r>
                      <a:endParaRPr kumimoji="0" 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solidFill>
                      <a:srgbClr val="002F8E"/>
                    </a:solidFill>
                  </a:tcPr>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400" b="1" i="0" u="none" strike="noStrike" cap="none" normalizeH="0" baseline="0">
                          <a:ln>
                            <a:noFill/>
                          </a:ln>
                          <a:solidFill>
                            <a:schemeClr val="bg1"/>
                          </a:solidFill>
                          <a:effectLst/>
                          <a:latin typeface="Calibri" panose="020f0502020204030204" pitchFamily="34" charset="0"/>
                          <a:cs typeface="Calibri" panose="020f0502020204030204" pitchFamily="34" charset="0"/>
                        </a:rPr>
                        <a:t>Voter Approval</a:t>
                      </a:r>
                    </a:p>
                  </a:txBody>
                  <a:tcPr anchor="ctr" horzOverflow="overflow">
                    <a:solidFill>
                      <a:srgbClr val="002F8E"/>
                    </a:solidFill>
                  </a:tcPr>
                </a:tc>
                <a:extLst>
                  <a:ext uri="{0D108BD9-81ED-4DB2-BD59-A6C34878D82A}">
                    <a16:rowId xmlns:a16="http://schemas.microsoft.com/office/drawing/2014/main" val="10000"/>
                  </a:ext>
                </a:extLst>
              </a:tr>
              <a:tr h="457756">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1" u="none" strike="noStrike" cap="none" normalizeH="0" baseline="0">
                          <a:ln>
                            <a:noFill/>
                          </a:ln>
                          <a:solidFill>
                            <a:schemeClr val="tx1"/>
                          </a:solidFill>
                          <a:effectLst/>
                          <a:latin typeface="Calibri" panose="020f0502020204030204" pitchFamily="34" charset="0"/>
                          <a:cs typeface="Calibri" panose="020f0502020204030204" pitchFamily="34" charset="0"/>
                        </a:rPr>
                        <a:t>General Obligation (GO) Bonds</a:t>
                      </a:r>
                      <a:endPar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u="none" strike="noStrike" cap="none" normalizeH="0" baseline="0">
                          <a:ln>
                            <a:noFill/>
                          </a:ln>
                          <a:solidFill>
                            <a:schemeClr val="tx1"/>
                          </a:solidFill>
                          <a:effectLst/>
                          <a:latin typeface="Calibri" panose="020f0502020204030204" pitchFamily="34" charset="0"/>
                          <a:cs typeface="Calibri" panose="020f0502020204030204" pitchFamily="34" charset="0"/>
                        </a:rPr>
                        <a:t>Secured by the full faith and credit of the issuer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Issued for general governmental projects</a:t>
                      </a:r>
                    </a:p>
                  </a:txBody>
                  <a:tcPr horzOverflow="overflow"/>
                </a:tc>
                <a:tc>
                  <a:txBody>
                    <a:bodyPr vert="horz" wrap="square"/>
                    <a:lstStyle/>
                    <a:p>
                      <a:pPr marL="0" marR="0" lvl="0" indent="0" algn="l" defTabSz="914400" rtl="0" eaLnBrk="1" fontAlgn="base" latinLnBrk="0" hangingPunct="1">
                        <a:lnSpc>
                          <a:spcPct val="100000"/>
                        </a:lnSpc>
                        <a:spcBef>
                          <a:spcPts val="24"/>
                        </a:spcBef>
                        <a:spcAft>
                          <a:spcPct val="0"/>
                        </a:spcAft>
                        <a:buClr>
                          <a:schemeClr val="bg2"/>
                        </a:buClr>
                        <a:buSzPct val="75000"/>
                        <a:buFont typeface="Wingdings" pitchFamily="2" charset="2"/>
                        <a:buNone/>
                      </a:pPr>
                      <a:r>
                        <a:rPr kumimoji="0" lang="en-US" sz="1200" u="none" strike="noStrike" cap="none" normalizeH="0" baseline="0">
                          <a:ln>
                            <a:noFill/>
                          </a:ln>
                          <a:solidFill>
                            <a:schemeClr val="tx1"/>
                          </a:solidFill>
                          <a:effectLst/>
                          <a:latin typeface="Calibri" panose="020f0502020204030204" pitchFamily="34" charset="0"/>
                          <a:cs typeface="Calibri" panose="020f0502020204030204" pitchFamily="34" charset="0"/>
                        </a:rPr>
                        <a:t>Typically repaid from property tax revenues from a dedicated mill levy</a:t>
                      </a:r>
                      <a:endPar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tc>
                <a:tc>
                  <a:txBody>
                    <a:bodyPr vert="horz" wrap="square"/>
                    <a:lstStyle/>
                    <a:p>
                      <a:pPr marL="0" marR="0" lvl="0" indent="0" algn="l" defTabSz="914400" rtl="0" eaLnBrk="1" fontAlgn="base" latinLnBrk="0" hangingPunct="1">
                        <a:lnSpc>
                          <a:spcPct val="100000"/>
                        </a:lnSpc>
                        <a:spcBef>
                          <a:spcPts val="24"/>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Requires voter approval for debt and tax increase (one question)</a:t>
                      </a:r>
                    </a:p>
                  </a:txBody>
                  <a:tcPr horzOverflow="overflow"/>
                </a:tc>
                <a:extLst>
                  <a:ext uri="{0D108BD9-81ED-4DB2-BD59-A6C34878D82A}">
                    <a16:rowId xmlns:a16="http://schemas.microsoft.com/office/drawing/2014/main" val="10001"/>
                  </a:ext>
                </a:extLst>
              </a:tr>
              <a:tr h="937103">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1" u="none" strike="noStrike" cap="none" normalizeH="0" baseline="0">
                          <a:ln>
                            <a:noFill/>
                          </a:ln>
                          <a:solidFill>
                            <a:schemeClr val="tx1"/>
                          </a:solidFill>
                          <a:effectLst/>
                          <a:latin typeface="Calibri" panose="020f0502020204030204" pitchFamily="34" charset="0"/>
                          <a:cs typeface="Calibri" panose="020f0502020204030204" pitchFamily="34" charset="0"/>
                        </a:rPr>
                        <a:t>Revenue Bonds – General Government</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pPr>
                      <a:r>
                        <a:rPr kumimoji="0" lang="en-US" sz="1200" b="1" u="none" strike="noStrike" cap="none" normalizeH="0" baseline="0">
                          <a:ln>
                            <a:noFill/>
                          </a:ln>
                          <a:solidFill>
                            <a:schemeClr val="tx1"/>
                          </a:solidFill>
                          <a:effectLst/>
                          <a:latin typeface="Calibri" panose="020f0502020204030204" pitchFamily="34" charset="0"/>
                          <a:cs typeface="Calibri" panose="020f0502020204030204" pitchFamily="34" charset="0"/>
                        </a:rPr>
                        <a:t> Sales Tax Revenue Bonds</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pPr>
                      <a:r>
                        <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rPr>
                        <a:t> General Fund / Limited Tax Bonds</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pPr>
                      <a:r>
                        <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rPr>
                        <a:t> Excise Tax Revenue Bonds</a:t>
                      </a: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u="none" strike="noStrike" cap="none" normalizeH="0" baseline="0">
                          <a:ln>
                            <a:noFill/>
                          </a:ln>
                          <a:solidFill>
                            <a:schemeClr val="tx1"/>
                          </a:solidFill>
                          <a:effectLst/>
                          <a:latin typeface="Calibri" panose="020f0502020204030204" pitchFamily="34" charset="0"/>
                          <a:cs typeface="Calibri" panose="020f0502020204030204" pitchFamily="34" charset="0"/>
                        </a:rPr>
                        <a:t>Issued for general governmental projects </a:t>
                      </a:r>
                      <a:endPar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u="none" strike="noStrike" cap="none" normalizeH="0" baseline="0">
                          <a:ln>
                            <a:noFill/>
                          </a:ln>
                          <a:solidFill>
                            <a:schemeClr val="tx1"/>
                          </a:solidFill>
                          <a:effectLst/>
                          <a:latin typeface="Calibri" panose="020f0502020204030204" pitchFamily="34" charset="0"/>
                          <a:cs typeface="Calibri" panose="020f0502020204030204" pitchFamily="34" charset="0"/>
                        </a:rPr>
                        <a:t>New or renewed special taxes or fees (could be broad (i.e., general sales tax) or specific (i.e., lodger’s tax))</a:t>
                      </a:r>
                      <a:endPar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tc>
                <a:tc>
                  <a:txBody>
                    <a:bodyPr vert="horz" wrap="square"/>
                    <a:lstStyle/>
                    <a:p>
                      <a:pPr marL="0" marR="0" lvl="0" indent="0" algn="l" defTabSz="914400" rtl="0" eaLnBrk="1" fontAlgn="base" latinLnBrk="0" hangingPunct="1">
                        <a:lnSpc>
                          <a:spcPct val="100000"/>
                        </a:lnSpc>
                        <a:spcBef>
                          <a:spcPts val="24"/>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Requires voter approval for debt authorization</a:t>
                      </a:r>
                    </a:p>
                    <a:p>
                      <a:pPr marL="0" marR="0" lvl="0" indent="0" algn="l" defTabSz="914400" rtl="0" eaLnBrk="1" fontAlgn="base" latinLnBrk="0" hangingPunct="1">
                        <a:lnSpc>
                          <a:spcPct val="100000"/>
                        </a:lnSpc>
                        <a:spcBef>
                          <a:spcPts val="24"/>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Could have voter approval to implement new tax, extend existing tax, or increase existing tax rate</a:t>
                      </a:r>
                    </a:p>
                  </a:txBody>
                  <a:tcPr horzOverflow="overflow"/>
                </a:tc>
                <a:extLst>
                  <a:ext uri="{0D108BD9-81ED-4DB2-BD59-A6C34878D82A}">
                    <a16:rowId xmlns:a16="http://schemas.microsoft.com/office/drawing/2014/main" val="10002"/>
                  </a:ext>
                </a:extLst>
              </a:tr>
              <a:tr h="984921">
                <a:tc>
                  <a:txBody>
                    <a:bodyPr vert="horz" wrap="square"/>
                    <a:lstStyle/>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pPr>
                      <a:r>
                        <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rPr>
                        <a:t>Revenue Bonds – Enterprise/Utility</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defRPr/>
                      </a:pPr>
                      <a:r>
                        <a:rPr kumimoji="0" lang="en-US" sz="1200" b="1"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 Water / Wastewater / Stormwater Revenue Bonds</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defRPr/>
                      </a:pPr>
                      <a:r>
                        <a:rPr kumimoji="0" lang="en-US" sz="1200" b="1"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 Electric / Power Revenue Bonds</a:t>
                      </a: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Issued for projects supported by the revenue stream for repayment</a:t>
                      </a: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Fees and charges of the Enterprise system</a:t>
                      </a: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Does not require voter approval so long as it meets TABOR requirements and is not required in Charter</a:t>
                      </a:r>
                    </a:p>
                  </a:txBody>
                  <a:tcPr horzOverflow="overflow"/>
                </a:tc>
                <a:extLst>
                  <a:ext uri="{0D108BD9-81ED-4DB2-BD59-A6C34878D82A}">
                    <a16:rowId xmlns:a16="http://schemas.microsoft.com/office/drawing/2014/main" val="1733825963"/>
                  </a:ext>
                </a:extLst>
              </a:tr>
              <a:tr h="940470">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1" u="none" strike="noStrike" cap="none" normalizeH="0" baseline="0">
                          <a:ln>
                            <a:noFill/>
                          </a:ln>
                          <a:solidFill>
                            <a:schemeClr val="tx1"/>
                          </a:solidFill>
                          <a:effectLst/>
                          <a:latin typeface="Calibri" panose="020f0502020204030204" pitchFamily="34" charset="0"/>
                          <a:cs typeface="Calibri" panose="020f0502020204030204" pitchFamily="34" charset="0"/>
                        </a:rPr>
                        <a:t>Certificates of Participation (COPs)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1" u="none" strike="noStrike" cap="none" normalizeH="0" baseline="0">
                          <a:ln>
                            <a:noFill/>
                          </a:ln>
                          <a:solidFill>
                            <a:schemeClr val="tx1"/>
                          </a:solidFill>
                          <a:effectLst/>
                          <a:latin typeface="Calibri" panose="020f0502020204030204" pitchFamily="34" charset="0"/>
                          <a:cs typeface="Calibri" panose="020f0502020204030204" pitchFamily="34" charset="0"/>
                        </a:rPr>
                        <a:t>&amp; Leases</a:t>
                      </a:r>
                      <a:endPar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u="none" strike="noStrike" cap="none" normalizeH="0" baseline="0">
                          <a:ln>
                            <a:noFill/>
                          </a:ln>
                          <a:solidFill>
                            <a:schemeClr val="tx1"/>
                          </a:solidFill>
                          <a:effectLst/>
                          <a:latin typeface="Calibri" panose="020f0502020204030204" pitchFamily="34" charset="0"/>
                          <a:cs typeface="Calibri" panose="020f0502020204030204" pitchFamily="34" charset="0"/>
                        </a:rPr>
                        <a:t>Lease purchase agreement with issuer-owned asset used as collateral; subject to annual appropriation</a:t>
                      </a:r>
                      <a:endPar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u="none" strike="noStrike" cap="none" normalizeH="0" baseline="0">
                          <a:ln>
                            <a:noFill/>
                          </a:ln>
                          <a:solidFill>
                            <a:schemeClr val="tx1"/>
                          </a:solidFill>
                          <a:effectLst/>
                          <a:latin typeface="Calibri" panose="020f0502020204030204" pitchFamily="34" charset="0"/>
                          <a:cs typeface="Calibri" panose="020f0502020204030204" pitchFamily="34" charset="0"/>
                        </a:rPr>
                        <a:t>Generally available revenues of the issuer.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There is no direct revenue pledge but may internally allocate specific funds</a:t>
                      </a: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Does not require voter approval as it is not considered a multi-year fiscal obligation</a:t>
                      </a:r>
                    </a:p>
                  </a:txBody>
                  <a:tcPr horzOverflow="overflow"/>
                </a:tc>
                <a:extLst>
                  <a:ext uri="{0D108BD9-81ED-4DB2-BD59-A6C34878D82A}">
                    <a16:rowId xmlns:a16="http://schemas.microsoft.com/office/drawing/2014/main" val="10003"/>
                  </a:ext>
                </a:extLst>
              </a:tr>
              <a:tr h="940470">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rPr>
                        <a:t>Conduit Bonds (Private Activity Bonds, Qualified 501(c)(3) Bonds and Industrial Development Bonds)</a:t>
                      </a: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Bonds issued by a governmental entity where the proceeds are used by a private borrower. </a:t>
                      </a: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The project revenues are pledged to pay the bonds. </a:t>
                      </a:r>
                    </a:p>
                  </a:txBody>
                  <a:tcPr horzOverflow="overflow"/>
                </a:tc>
                <a:tc>
                  <a:txBody>
                    <a:bodyPr vert="horz" wrap="square"/>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Does not require voter approval as it is not an obligation of the governmental entity. </a:t>
                      </a:r>
                    </a:p>
                  </a:txBody>
                  <a:tcPr horzOverflow="overflow"/>
                </a:tc>
                <a:extLst>
                  <a:ext uri="{0D108BD9-81ED-4DB2-BD59-A6C34878D82A}">
                    <a16:rowId xmlns:a16="http://schemas.microsoft.com/office/drawing/2014/main" val="1366117687"/>
                  </a:ext>
                </a:extLst>
              </a:tr>
            </a:tbl>
          </a:graphicData>
        </a:graphic>
      </p:graphicFrame>
      <p:sp>
        <p:nvSpPr>
          <p:cNvPr id="6" name="Text Placeholder 5">
            <a:extLst>
              <a:ext uri="{FF2B5EF4-FFF2-40B4-BE49-F238E27FC236}">
                <a16:creationId xmlns:a16="http://schemas.microsoft.com/office/drawing/2014/main" id="{D95A354B-158F-49AF-B909-A025AC7637D7}"/>
              </a:ext>
            </a:extLst>
          </p:cNvPr>
          <p:cNvSpPr>
            <a:spLocks noGrp="1"/>
          </p:cNvSpPr>
          <p:nvPr>
            <p:ph type="body" sz="quarter" idx="12"/>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143EB971-902D-497A-87EC-AB6C5832BB76}"/>
              </a:ext>
            </a:extLst>
          </p:cNvPr>
          <p:cNvPicPr>
            <a:picLocks noChangeAspect="1"/>
          </p:cNvPicPr>
          <p:nvPr/>
        </p:nvPicPr>
        <p:blipFill>
          <a:blip r:embed="rId2"/>
          <a:stretch>
            <a:fillRect/>
          </a:stretch>
        </p:blipFill>
        <p:spPr>
          <a:xfrm>
            <a:off x="9945759" y="352650"/>
            <a:ext cx="1770753" cy="598931"/>
          </a:xfrm>
          <a:prstGeom prst="rect">
            <a:avLst/>
          </a:prstGeom>
        </p:spPr>
      </p:pic>
    </p:spTree>
    <p:extLst>
      <p:ext uri="{BB962C8B-B14F-4D97-AF65-F5344CB8AC3E}">
        <p14:creationId xmlns:p14="http://schemas.microsoft.com/office/powerpoint/2010/main" val="1463623844"/>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4.0"/>
  <p:tag name="AS_RELEASE_DATE" val="2018.09.12"/>
  <p:tag name="AS_TITLE" val="Aspose.Slides for .NET 4.0"/>
  <p:tag name="AS_VERSION" val="18.9"/>
</p:tagLst>
</file>

<file path=ppt/theme/theme1.xml><?xml version="1.0" encoding="utf-8"?>
<a:theme xmlns:r="http://schemas.openxmlformats.org/officeDocument/2006/relationships" xmlns:a="http://schemas.openxmlformats.org/drawingml/2006/main" name="Butler Snow Brand">
  <a:themeElements>
    <a:clrScheme name="Butler Snow Brand">
      <a:dk1>
        <a:srgbClr val="001833"/>
      </a:dk1>
      <a:lt1>
        <a:srgbClr val="FFFFFF"/>
      </a:lt1>
      <a:dk2>
        <a:srgbClr val="001833"/>
      </a:dk2>
      <a:lt2>
        <a:srgbClr val="FFFFFF"/>
      </a:lt2>
      <a:accent1>
        <a:srgbClr val="001833"/>
      </a:accent1>
      <a:accent2>
        <a:srgbClr val="FF5602"/>
      </a:accent2>
      <a:accent3>
        <a:srgbClr val="2F96FF"/>
      </a:accent3>
      <a:accent4>
        <a:srgbClr val="BFF205"/>
      </a:accent4>
      <a:accent5>
        <a:srgbClr val="FFFFFF"/>
      </a:accent5>
      <a:accent6>
        <a:srgbClr val="FFFFFF"/>
      </a:accent6>
      <a:hlink>
        <a:srgbClr val="2F96FF"/>
      </a:hlink>
      <a:folHlink>
        <a:srgbClr val="00183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Butler Snow Brand" id="{35226FE9-56B3-4F44-9ADC-4E891350A463}" vid="{3CCB23EF-12D7-0141-8C1B-3FB0FEB7B9CF}"/>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Butler Snow Brand</Template>
  <Company/>
  <PresentationFormat>Widescreen</PresentationFormat>
  <Paragraphs>205</Paragraphs>
  <Slides>22</Slides>
  <Notes>0</Notes>
  <TotalTime>0</TotalTime>
  <HiddenSlides>0</HiddenSlides>
  <MMClips>0</MMClips>
  <ScaleCrop>0</ScaleCrop>
  <HeadingPairs>
    <vt:vector baseType="variant" size="4">
      <vt:variant>
        <vt:lpstr>Theme</vt:lpstr>
      </vt:variant>
      <vt:variant>
        <vt:i4>1</vt:i4>
      </vt:variant>
      <vt:variant>
        <vt:lpstr>Slide Titles</vt:lpstr>
      </vt:variant>
      <vt:variant>
        <vt:i4>22</vt:i4>
      </vt:variant>
    </vt:vector>
  </HeadingPairs>
  <TitlesOfParts>
    <vt:vector baseType="lpstr" size="23">
      <vt:lpstr>Butler Snow Brand</vt:lpstr>
      <vt:lpstr>Slide 1</vt:lpstr>
      <vt:lpstr>Agenda</vt:lpstr>
      <vt:lpstr>You put together a Capital Plan, now what?</vt:lpstr>
      <vt:lpstr>Funding Assessment</vt:lpstr>
      <vt:lpstr>Funding Assessment Continued</vt:lpstr>
      <vt:lpstr>So, you need to borrow money. What do you need to know?</vt:lpstr>
      <vt:lpstr>Overview of Federal Tax Restrictions</vt:lpstr>
      <vt:lpstr>Types of Obligations</vt:lpstr>
      <vt:lpstr>Available Multi-Year Financing Tools</vt:lpstr>
      <vt:lpstr>Legal Limitations to Entering into Obligations</vt:lpstr>
      <vt:lpstr>Colorado Constitution</vt:lpstr>
      <vt:lpstr>Legal Limitations</vt:lpstr>
      <vt:lpstr>Elections</vt:lpstr>
      <vt:lpstr>Elections </vt:lpstr>
      <vt:lpstr>Elections</vt:lpstr>
      <vt:lpstr>TABOR Enterprise</vt:lpstr>
      <vt:lpstr>Other types of financing entities available to municipalities and counties</vt:lpstr>
      <vt:lpstr>Which financing option is best?</vt:lpstr>
      <vt:lpstr>How to fund multiple project</vt:lpstr>
      <vt:lpstr>Which funding option is the best one</vt:lpstr>
      <vt:lpstr>Examples of Capital Project ListsWhat Funding Mechanisms Work Best?</vt:lpstr>
      <vt:lpstr>Slide 22</vt:lpstr>
    </vt:vector>
  </TitlesOfParts>
  <LinksUpToDate>0</LinksUpToDate>
  <SharedDoc>0</SharedDoc>
  <HyperlinksChanged>0</HyperlinksChanged>
  <Application>Aspose.Slides for .NET</Application>
  <AppVersion>18.0900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dc:title>
  <cp:revision>1</cp:revision>
  <dcterms:created xsi:type="dcterms:W3CDTF">2024-04-24T16:37:05Z</dcterms:created>
  <dcterms:modified xsi:type="dcterms:W3CDTF">2024-04-24T16:37:05Z</dcterms:modified>
</cp:coreProperties>
</file>